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7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84B1-8210-4B2E-A16A-321B97893D33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2BE9-6A3E-4B81-88E0-6CCF3C60B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580996"/>
            <a:ext cx="45847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5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6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неправильном ответе нажать</a:t>
            </a:r>
            <a:r>
              <a:rPr lang="ru-RU" baseline="0" dirty="0"/>
              <a:t> на значок ЗВУК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1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6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2BE9-6A3E-4B81-88E0-6CCF3C60B2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8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audio" Target="../media/media2.m4a"/><Relationship Id="rId12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2.m4a"/><Relationship Id="rId11" Type="http://schemas.openxmlformats.org/officeDocument/2006/relationships/image" Target="../media/image5.png"/><Relationship Id="rId5" Type="http://schemas.openxmlformats.org/officeDocument/2006/relationships/audio" Target="../media/media4.m4a"/><Relationship Id="rId15" Type="http://schemas.openxmlformats.org/officeDocument/2006/relationships/image" Target="../media/image20.gif"/><Relationship Id="rId10" Type="http://schemas.openxmlformats.org/officeDocument/2006/relationships/image" Target="../media/image7.png"/><Relationship Id="rId4" Type="http://schemas.microsoft.com/office/2007/relationships/media" Target="../media/media4.m4a"/><Relationship Id="rId9" Type="http://schemas.openxmlformats.org/officeDocument/2006/relationships/image" Target="../media/image1.jpe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11" Type="http://schemas.openxmlformats.org/officeDocument/2006/relationships/image" Target="../media/image21.jpe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hdphoto" Target="../media/hdphoto2.wdp"/><Relationship Id="rId3" Type="http://schemas.openxmlformats.org/officeDocument/2006/relationships/audio" Target="../media/media3.m4a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gif"/><Relationship Id="rId5" Type="http://schemas.openxmlformats.org/officeDocument/2006/relationships/audio" Target="../media/media2.m4a"/><Relationship Id="rId10" Type="http://schemas.openxmlformats.org/officeDocument/2006/relationships/image" Target="../media/image3.png"/><Relationship Id="rId4" Type="http://schemas.microsoft.com/office/2007/relationships/media" Target="../media/media2.m4a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hdphoto" Target="../media/hdphoto2.wdp"/><Relationship Id="rId3" Type="http://schemas.openxmlformats.org/officeDocument/2006/relationships/audio" Target="../media/media4.m4a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jpeg"/><Relationship Id="rId5" Type="http://schemas.openxmlformats.org/officeDocument/2006/relationships/audio" Target="../media/media2.m4a"/><Relationship Id="rId10" Type="http://schemas.openxmlformats.org/officeDocument/2006/relationships/image" Target="../media/image3.png"/><Relationship Id="rId4" Type="http://schemas.microsoft.com/office/2007/relationships/media" Target="../media/media2.m4a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hdphoto" Target="../media/hdphoto2.wdp"/><Relationship Id="rId3" Type="http://schemas.openxmlformats.org/officeDocument/2006/relationships/audio" Target="../media/media5.m4a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4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jpeg"/><Relationship Id="rId5" Type="http://schemas.openxmlformats.org/officeDocument/2006/relationships/audio" Target="../media/media2.m4a"/><Relationship Id="rId10" Type="http://schemas.openxmlformats.org/officeDocument/2006/relationships/image" Target="../media/image3.png"/><Relationship Id="rId4" Type="http://schemas.microsoft.com/office/2007/relationships/media" Target="../media/media2.m4a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1.jpeg"/><Relationship Id="rId12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audio" Target="../media/media2.m4a"/><Relationship Id="rId10" Type="http://schemas.openxmlformats.org/officeDocument/2006/relationships/image" Target="../media/image17.jpeg"/><Relationship Id="rId4" Type="http://schemas.microsoft.com/office/2007/relationships/media" Target="../media/media2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audio" Target="../media/media5.m4a"/><Relationship Id="rId7" Type="http://schemas.openxmlformats.org/officeDocument/2006/relationships/image" Target="../media/image1.jpeg"/><Relationship Id="rId12" Type="http://schemas.microsoft.com/office/2007/relationships/hdphoto" Target="../media/hdphoto2.wdp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audio" Target="../media/media2.m4a"/><Relationship Id="rId10" Type="http://schemas.openxmlformats.org/officeDocument/2006/relationships/image" Target="../media/image18.png"/><Relationship Id="rId4" Type="http://schemas.microsoft.com/office/2007/relationships/media" Target="../media/media2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hdphoto" Target="../media/hdphoto2.wdp"/><Relationship Id="rId3" Type="http://schemas.openxmlformats.org/officeDocument/2006/relationships/audio" Target="../media/media3.m4a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jpeg"/><Relationship Id="rId5" Type="http://schemas.openxmlformats.org/officeDocument/2006/relationships/audio" Target="../media/media2.m4a"/><Relationship Id="rId10" Type="http://schemas.openxmlformats.org/officeDocument/2006/relationships/image" Target="../media/image3.png"/><Relationship Id="rId4" Type="http://schemas.microsoft.com/office/2007/relationships/media" Target="../media/media2.m4a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26" y="28453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6400800" cy="1752600"/>
          </a:xfrm>
        </p:spPr>
        <p:txBody>
          <a:bodyPr/>
          <a:lstStyle/>
          <a:p>
            <a:r>
              <a:rPr lang="ru-RU" dirty="0"/>
              <a:t>Кроссворд</a:t>
            </a:r>
          </a:p>
        </p:txBody>
      </p:sp>
      <p:pic>
        <p:nvPicPr>
          <p:cNvPr id="14338" name="Picture 2" descr="F:\фоны для презентаций\0_7e9c2_a7a14926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5511" y="-2988602"/>
            <a:ext cx="3212977" cy="91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" y="2916226"/>
            <a:ext cx="6019278" cy="39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1044019"/>
            <a:ext cx="5868651" cy="18722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74236"/>
              </a:avLst>
            </a:prstTxWarp>
            <a:spAutoFit/>
          </a:bodyPr>
          <a:lstStyle/>
          <a:p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СЕВЕРНАЯ ВОЙНА. 1700-1721 гг.</a:t>
            </a:r>
            <a:endParaRPr lang="ru-RU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F:\кроссворд\80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6" y="3435601"/>
            <a:ext cx="4510519" cy="29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5809" y="1532690"/>
            <a:ext cx="3734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</a:p>
          <a:p>
            <a:pPr algn="ctr"/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РОССИИ</a:t>
            </a:r>
            <a:b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5015" y="3447557"/>
            <a:ext cx="3638069" cy="288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3573016"/>
            <a:ext cx="2232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Храпко Алла Юрьевна, учитель истории МОБУ СОШ № 34 ЛГО</a:t>
            </a: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287650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Ь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srazhen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Pictur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1088"/>
            <a:ext cx="366280" cy="5760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7308" y="581949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9.	Победа!</a:t>
            </a:r>
            <a:endParaRPr lang="ru-RU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4030">
            <a:off x="48321" y="754653"/>
            <a:ext cx="4093672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nepovtorimosti.ru/wp-content/uploads/2012/04/025_Poltava_pobeda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1878">
            <a:off x="655007" y="1148780"/>
            <a:ext cx="3246579" cy="22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ra (mp3cut.ru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5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03622"/>
              </p:ext>
            </p:extLst>
          </p:nvPr>
        </p:nvGraphicFramePr>
        <p:xfrm>
          <a:off x="2195733" y="1196752"/>
          <a:ext cx="6733605" cy="3933253"/>
        </p:xfrm>
        <a:graphic>
          <a:graphicData uri="http://schemas.openxmlformats.org/drawingml/2006/table">
            <a:tbl>
              <a:tblPr/>
              <a:tblGrid>
                <a:gridCol w="389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93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Ь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4030">
            <a:off x="48321" y="754653"/>
            <a:ext cx="4093672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7308" y="554103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1.Ситуация, в которую попала русская армия под Нарвой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pic>
        <p:nvPicPr>
          <p:cNvPr id="18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59" y="908720"/>
            <a:ext cx="366280" cy="576064"/>
          </a:xfrm>
          <a:prstGeom prst="rect">
            <a:avLst/>
          </a:prstGeom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F:\кроссворд\картинки\Victory_at_Narv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4485">
            <a:off x="575919" y="1194541"/>
            <a:ext cx="30384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64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51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741">
            <a:off x="28355" y="875405"/>
            <a:ext cx="4181167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277">
            <a:off x="4527122" y="405644"/>
            <a:ext cx="4324789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1957" y="3203675"/>
            <a:ext cx="4135606" cy="313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F:\кроссворд\balt_fl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300">
            <a:off x="4997057" y="788345"/>
            <a:ext cx="3553783" cy="228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кроссворд\61636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691">
            <a:off x="647690" y="1241908"/>
            <a:ext cx="3263973" cy="22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кроссворд\114469838_00909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04" y="3195007"/>
            <a:ext cx="2433112" cy="3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5441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-12715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" y="740088"/>
            <a:ext cx="8984802" cy="5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45430"/>
            <a:ext cx="6768752" cy="452596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84984"/>
            <a:ext cx="6198496" cy="1152129"/>
          </a:xfrm>
        </p:spPr>
        <p:txBody>
          <a:bodyPr>
            <a:prstTxWarp prst="textArchUp">
              <a:avLst>
                <a:gd name="adj" fmla="val 11365597"/>
              </a:avLst>
            </a:prstTxWarp>
            <a:norm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79150385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6657"/>
            <a:ext cx="8064896" cy="21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4" y="4725143"/>
            <a:ext cx="7272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правильно разгадаете кроссворд,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прочитаете по вертикали, как называется ситуация, в которую попала русская армия под Нарвой в 1700 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868">
            <a:off x="3068920" y="281966"/>
            <a:ext cx="5714951" cy="42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кроссворд\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448">
            <a:off x="3848875" y="787686"/>
            <a:ext cx="4491503" cy="32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444">
            <a:off x="159322" y="633168"/>
            <a:ext cx="4363647" cy="34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948">
            <a:off x="685028" y="1053108"/>
            <a:ext cx="3528247" cy="25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4441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7559" y="581949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2.	Имя шведского короля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55565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479">
            <a:off x="-27288" y="419085"/>
            <a:ext cx="4045181" cy="34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14" y="1196752"/>
            <a:ext cx="544735" cy="720080"/>
          </a:xfrm>
          <a:prstGeom prst="rect">
            <a:avLst/>
          </a:prstGeom>
        </p:spPr>
      </p:pic>
      <p:pic>
        <p:nvPicPr>
          <p:cNvPr id="2052" name="Picture 4" descr="http://petr1672.ru/image/artillerija_petra_1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5834">
            <a:off x="445771" y="1013412"/>
            <a:ext cx="3292859" cy="22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22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866067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479">
            <a:off x="-68638" y="800348"/>
            <a:ext cx="4526470" cy="36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00588" y="5665609"/>
            <a:ext cx="720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	Место, где произошла самое крупное сражение в ходе Северной войны</a:t>
            </a:r>
          </a:p>
        </p:txBody>
      </p:sp>
      <p:pic>
        <p:nvPicPr>
          <p:cNvPr id="4099" name="Picture 3" descr="F:\кроссворд\15453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2379">
            <a:off x="386630" y="1154388"/>
            <a:ext cx="3706760" cy="27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85" y="1844824"/>
            <a:ext cx="366280" cy="576064"/>
          </a:xfrm>
          <a:prstGeom prst="rect">
            <a:avLst/>
          </a:prstGeom>
        </p:spPr>
      </p:pic>
      <p:pic>
        <p:nvPicPr>
          <p:cNvPr id="2" name="srazheni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91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168763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432"/>
            <a:ext cx="3866203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0856" y="5881053"/>
            <a:ext cx="73615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4. Крепость в устье реки Нева (Орешек)</a:t>
            </a:r>
          </a:p>
        </p:txBody>
      </p:sp>
      <p:pic>
        <p:nvPicPr>
          <p:cNvPr id="4098" name="Picture 2" descr="F:\кроссворд\8d3f3a263fc46e361cb00ee2365d72f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0" y="692696"/>
            <a:ext cx="2975830" cy="22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69" y="2204864"/>
            <a:ext cx="366280" cy="576064"/>
          </a:xfrm>
          <a:prstGeom prst="rect">
            <a:avLst/>
          </a:prstGeom>
        </p:spPr>
      </p:pic>
      <p:pic>
        <p:nvPicPr>
          <p:cNvPr id="2" name="Ura (mp3cut.ru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39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950317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324">
            <a:off x="205588" y="452707"/>
            <a:ext cx="4154351" cy="335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0856" y="5881053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Преобразование, изменение.</a:t>
            </a:r>
          </a:p>
        </p:txBody>
      </p:sp>
      <p:pic>
        <p:nvPicPr>
          <p:cNvPr id="6147" name="Picture 3" descr="F:\кроссворд\Петр 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4544">
            <a:off x="719879" y="904296"/>
            <a:ext cx="3211748" cy="24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43" y="2564904"/>
            <a:ext cx="366280" cy="576064"/>
          </a:xfrm>
          <a:prstGeom prst="rect">
            <a:avLst/>
          </a:prstGeom>
        </p:spPr>
      </p:pic>
      <p:pic>
        <p:nvPicPr>
          <p:cNvPr id="2" name="artobstre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4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632998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1680" y="471487"/>
            <a:ext cx="3866203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0856" y="5881053"/>
            <a:ext cx="7200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 Солдат русской армии.</a:t>
            </a:r>
          </a:p>
        </p:txBody>
      </p:sp>
      <p:pic>
        <p:nvPicPr>
          <p:cNvPr id="6146" name="Picture 2" descr="F:\кроссворд\image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268"/>
            <a:ext cx="2229333" cy="30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38" y="2996952"/>
            <a:ext cx="366280" cy="576064"/>
          </a:xfrm>
          <a:prstGeom prst="rect">
            <a:avLst/>
          </a:prstGeom>
        </p:spPr>
      </p:pic>
      <p:pic>
        <p:nvPicPr>
          <p:cNvPr id="2" name="srazheni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7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946914"/>
              </p:ext>
            </p:extLst>
          </p:nvPr>
        </p:nvGraphicFramePr>
        <p:xfrm>
          <a:off x="2374905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1680" y="471487"/>
            <a:ext cx="3866203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5881053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7.Гетман Украины, предавший Петра 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2" y="548680"/>
            <a:ext cx="2259736" cy="282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77783"/>
            <a:ext cx="366280" cy="576064"/>
          </a:xfrm>
          <a:prstGeom prst="rect">
            <a:avLst/>
          </a:prstGeom>
        </p:spPr>
      </p:pic>
      <p:pic>
        <p:nvPicPr>
          <p:cNvPr id="2" name="artobstre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3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тория\фоны для презентаций\ccb951ce815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2" y="0"/>
            <a:ext cx="92363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ны для презентаций\1197149704400806700Gerald_G_Parchment_Background_or_Border_2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543960"/>
            <a:ext cx="8064896" cy="11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45470"/>
              </p:ext>
            </p:extLst>
          </p:nvPr>
        </p:nvGraphicFramePr>
        <p:xfrm>
          <a:off x="2374907" y="1196753"/>
          <a:ext cx="6589580" cy="3933253"/>
        </p:xfrm>
        <a:graphic>
          <a:graphicData uri="http://schemas.openxmlformats.org/drawingml/2006/table">
            <a:tbl>
              <a:tblPr/>
              <a:tblGrid>
                <a:gridCol w="38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9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1680" y="471487"/>
            <a:ext cx="3866203" cy="31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55495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8. Русский полководец, участник Полтавской битвы</a:t>
            </a:r>
            <a:r>
              <a:rPr lang="ru-RU" sz="3200" dirty="0"/>
              <a:t>.</a:t>
            </a:r>
          </a:p>
        </p:txBody>
      </p:sp>
      <p:pic>
        <p:nvPicPr>
          <p:cNvPr id="8194" name="Picture 2" descr="https://upload.wikimedia.org/wikipedia/commons/thumb/1/1f/Portrait_of_Alexander_Danilovich_Menshikov1.jpg/309px-Portrait_of_Alexander_Danilovich_Menshikov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2" y="470849"/>
            <a:ext cx="2511177" cy="29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69" y="3789040"/>
            <a:ext cx="366280" cy="576064"/>
          </a:xfrm>
          <a:prstGeom prst="rect">
            <a:avLst/>
          </a:prstGeom>
        </p:spPr>
      </p:pic>
      <p:pic>
        <p:nvPicPr>
          <p:cNvPr id="2" name="srazheni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Неправильный ответ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50777" y="4560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27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402</Words>
  <Application>Microsoft Office PowerPoint</Application>
  <PresentationFormat>Экран (4:3)</PresentationFormat>
  <Paragraphs>1549</Paragraphs>
  <Slides>13</Slides>
  <Notes>7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Храпко</dc:creator>
  <cp:lastModifiedBy>Alla</cp:lastModifiedBy>
  <cp:revision>42</cp:revision>
  <dcterms:created xsi:type="dcterms:W3CDTF">2015-02-28T08:41:37Z</dcterms:created>
  <dcterms:modified xsi:type="dcterms:W3CDTF">2016-04-26T10:52:35Z</dcterms:modified>
  <cp:contentStatus/>
</cp:coreProperties>
</file>