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D334-7C83-4709-83C9-DF228481782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4A265-CB96-4B06-8C23-2E4A106A47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M:\&#1044;&#1086;&#1082;&#1091;&#1084;&#1077;&#1085;&#1090;&#1099;%20&#1082;%20&#1059;&#1095;&#1080;&#1090;&#1077;&#1083;&#1102;%20&#1075;&#1086;&#1076;&#1072;\Aleksandr-Dubrovskiy-otryvok-iz-poemyquotAnna-Sneginaquot(muzofon.com).mp3" TargetMode="Externa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Открытый урок по литературе для обучающихся 11 класса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МОУ Романовская средняя общеобразовательная школа имени </a:t>
            </a:r>
            <a:r>
              <a:rPr lang="ru-RU" b="1" dirty="0" err="1" smtClean="0">
                <a:solidFill>
                  <a:schemeClr val="bg1"/>
                </a:solidFill>
              </a:rPr>
              <a:t>И.В.Серещенко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Подготовлен </a:t>
            </a:r>
            <a:r>
              <a:rPr lang="ru-RU" sz="3200" b="1" i="1" u="sng" dirty="0" smtClean="0">
                <a:solidFill>
                  <a:srgbClr val="FFFF00"/>
                </a:solidFill>
              </a:rPr>
              <a:t>Лавровой Александрой Ивановной</a:t>
            </a:r>
            <a:r>
              <a:rPr lang="ru-RU" sz="3200" b="1" i="1" dirty="0" smtClean="0">
                <a:solidFill>
                  <a:srgbClr val="FFFF00"/>
                </a:solidFill>
              </a:rPr>
              <a:t>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учителем русского языка и литературы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Какую информацию мы получаем о месте действия и от кого?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57975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Село, значит, наше –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Радово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Дворов, почитай, два ста.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Тому, кто его оглядывал,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Приятственны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наши места.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Богаты мы лесом и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водью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пастбища, есть поля.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 всему угодью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Рассажены тополя…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ом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571480"/>
            <a:ext cx="4214842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Какие произведения русской литературы напомнило вам описание села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Радово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деревни Криуши?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екрасов Н.А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143116"/>
            <a:ext cx="3901440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038600" cy="376873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Поэма «Кому на Руси жить хорошо?»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Какой информацией о лирическом герое мы обладаем?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в </a:t>
            </a:r>
            <a:r>
              <a:rPr lang="ru-RU" sz="4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радовские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предместья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Ехал тогда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отдохнуть...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есенин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85926"/>
            <a:ext cx="3571900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Какую информацию мы получаем о главной героине?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75775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«Девушка в белой накидке»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важная дама стала…»</a:t>
            </a:r>
          </a:p>
          <a:p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а\Pictures\анна5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1934" y="1785926"/>
            <a:ext cx="4929222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Прототип образа Анны </a:t>
            </a:r>
            <a:r>
              <a:rPr lang="ru-RU" b="1" u="sng" dirty="0" err="1" smtClean="0">
                <a:solidFill>
                  <a:schemeClr val="bg1"/>
                </a:solidFill>
              </a:rPr>
              <a:t>Снегиной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Лидия Кашина </a:t>
            </a:r>
            <a:r>
              <a:rPr lang="ru-RU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(1886-1937), дочь помещика, хозяина имения в Константинове. </a:t>
            </a:r>
            <a:endParaRPr lang="ru-RU" sz="32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Содержимое 4" descr="анна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71612"/>
            <a:ext cx="3786214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Палитра чувств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Восхищение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Изумление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Преклонение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Неверие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Безмолвие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Восторг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Грусть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Скорбь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Сострадание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Боязнь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Ужас</a:t>
            </a:r>
          </a:p>
          <a:p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чувства вызывает рассказ возницы?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Однажды мы их застали…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в топоры, мы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звона и скрежета стали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телу катилась дрожь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а\Pictures\анна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14488"/>
            <a:ext cx="3429024" cy="45005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чувства вызывает у вас рассказ старой мельничихи?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нас здесь теперь неспокойно.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Испариной всё зацвело.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Сплошные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мужицкие войны-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Дерутся селом на село.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нна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785926"/>
            <a:ext cx="3786214" cy="46688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Какое чувство испытываете вы, читая следующие строки?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6314" y="1600200"/>
            <a:ext cx="3643338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Таких теперь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тысячи стало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Творить на свободе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гнусь.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Пропала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Расея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пропала…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Погибла кормилица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Русь…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нна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3500462" cy="4757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 удачи малой начинается успех!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фон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928802"/>
            <a:ext cx="8572560" cy="478634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вы чувствуете, читая  рассказ главного героя о событиях в стране? Разделяете ли вы его отношение к войне?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Война мне всю душу изъела.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чей-то чужой интерес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Стрелял я в мне близкое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грудью на брата лез.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понял, что я игрушка,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тылу же купцы да знать,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, твердо простившись с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пушками,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Решил лишь в стихах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воевать.</a:t>
            </a:r>
          </a:p>
        </p:txBody>
      </p:sp>
      <p:pic>
        <p:nvPicPr>
          <p:cNvPr id="5" name="Содержимое 4" descr="есенин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214842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4286280" cy="614366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сколько с войной несчастных</a:t>
            </a:r>
            <a:b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Уродов теперь и калек!</a:t>
            </a:r>
            <a:b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сколько зарыто в ямах!</a:t>
            </a:r>
            <a:b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сколько зароют еще!</a:t>
            </a:r>
            <a:b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чувствую в скулах упрямых</a:t>
            </a:r>
            <a:b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Жестокую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судоргу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щек.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есенин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500042"/>
            <a:ext cx="4429156" cy="592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Что, по мнению старой мельничихи, неправильно в новом укладе жизни?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543428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Сама я своими ушами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Слыхала от прихожан: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радовцев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бьют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криушане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радовцы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бьют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криушан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всё это, значит, безвластье.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Прогнали царя…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 вот…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Посыпались все напасти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наш неразумный народ.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нна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714488"/>
            <a:ext cx="3714776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неправильно, по мнению героя, в ситуации, сложившейся в стране?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Свобода взметнулась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неистово,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розово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смрадном огне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Теперь над страною</a:t>
            </a:r>
          </a:p>
          <a:p>
            <a:pPr>
              <a:buNone/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калифствовал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Керенский на белом коне.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Война до конца, до победы.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ту же сермяжную рать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Прохвосты и дармоеды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Сгоняли на фронт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умирать.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есенин6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85926"/>
            <a:ext cx="3857652" cy="4572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герой не может ответить на вопросы мужиков?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Отойдут ли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крестьянам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 выкупа пашни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господ?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что же тогда на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фронте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губим себя 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других?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есенин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643050"/>
            <a:ext cx="4143404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01175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чем трагедия судьбы Анны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Снегиной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нна6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7620" y="571480"/>
            <a:ext cx="4848252" cy="592935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 Анны </a:t>
            </a:r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Снегиной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 с мезонином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Немного присел на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фасад.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Волнующе пахнет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жасмином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Плетневый его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палисад.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ои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428736"/>
            <a:ext cx="4643470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участвовал в изгнании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Снегиных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Прон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мой ей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брякнул прямо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 землю,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 всяких слов.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«Отдай!»-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Повторял он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глухо.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есенин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571612"/>
            <a:ext cx="4286280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чем у вас ассоциируется имя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Лабутя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Прона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был брат </a:t>
            </a:r>
          </a:p>
          <a:p>
            <a:pPr>
              <a:buNone/>
            </a:pP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Лабутя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Мужик – что твой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пятый туз: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всякой опасной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минуте</a:t>
            </a:r>
          </a:p>
          <a:p>
            <a:pPr>
              <a:buNone/>
            </a:pP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Хвальбишка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дьявольский трус.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Лабутя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неуклюжий, бестолковый человек, разиня, рохля. (В.И.Даль)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вы думаете о встрече героя с мельником и его женой?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радости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старый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мельник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может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сказать двух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слов…</a:t>
            </a:r>
            <a:endParaRPr lang="ru-RU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есенин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14488"/>
            <a:ext cx="3143272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3900486" cy="4714908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chemeClr val="bg1"/>
                </a:solidFill>
              </a:rPr>
              <a:t>«Разберёмся во всём, что видели,</a:t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Что случилось, что стало в стране,</a:t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И простим, где нас горько обидели</a:t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По чужой и по нашей вине…»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есенин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42852"/>
            <a:ext cx="4195788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529750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всё же в плохие минуты</a:t>
            </a:r>
            <a:b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Приятно друзей иметь.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нна8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642918"/>
            <a:ext cx="4071966" cy="5643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характерно для восприятия действительности героем?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думаю: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прекрасна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на ней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есенин берез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714488"/>
            <a:ext cx="4714908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относится герой ко всему, что связано с его прошлым?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Иду я на свой сеновал.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Иду я разросшимся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садом,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Лицо задевает сирень.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мил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моим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вспыхнувшим взглядам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Состарившийся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плетень…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нна4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00174"/>
            <a:ext cx="4357718" cy="514353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каких обстоятельствах происходит первая встреча Анны и Сергея? Что можно сказать о чувствах героини и героя?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257676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Какой вы теперь не такой!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даже вздохнула украдкой,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Коснувшись до вас рукой.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Да…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вернуть, что было.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годы бегут в водоем.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Когда-то я очень любила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Сидеть у калитки вдвоем.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вместе мечтали о славе…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нна6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928802"/>
            <a:ext cx="3714776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вы объясните душевное состояние лирического героя?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7752" y="1600200"/>
            <a:ext cx="41434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По-странному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я полон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Наплывом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шестнадцати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лет…</a:t>
            </a:r>
            <a:endParaRPr lang="ru-RU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нна6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4071966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Анна обидела героя?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 жалкий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низкий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трусишка.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умер.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вы вот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здесь…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нна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4429156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герои встречаются вновь? Почему они расстаются снова?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вас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Оскорбила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случайно…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Жестокость была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мой суд.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Была в том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печальная тайна,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страстью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преступной зовут.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нна66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786213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Каково отношение Анны к Сергею в конце поэмы?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429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вы мне по-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прежнему милы,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родина и как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весна…</a:t>
            </a:r>
            <a:endParaRPr lang="ru-RU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нна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4286280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Подведём итоги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Где побывали герои?</a:t>
            </a:r>
          </a:p>
          <a:p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представителей народа вам наиболее симпатичен и почему?</a:t>
            </a:r>
          </a:p>
          <a:p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вы можете сказать о судьбе Анны </a:t>
            </a:r>
            <a:r>
              <a:rPr lang="ru-RU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Снегиной</a:t>
            </a:r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чем убедился поэт?</a:t>
            </a:r>
          </a:p>
          <a:p>
            <a:r>
              <a:rPr lang="ru-RU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заканчивается поэма?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Поэма заканчивается словами любви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Когда-то у той вон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калитки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 было шестнадцать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девушка в белой накидке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Сказала мне ласково: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«Нет!»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Далекие милые были!..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Тот образ во мне не угас.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все в эти годы любили,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мало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любили нас.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210080" cy="47688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Когда-то у той вон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калитки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 было шестнадцать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лет.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девушка в белой накидке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Сказала мне ласково: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«Нет!»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Далекие милые были!..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Тот образ во мне не угас.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все в эти годы любили.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Но, </a:t>
            </a:r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Любили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нас.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leksandr-Dubrovskiy-otryvok-iz-poemyquotAnna-Snegina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644051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Понять и простить. Поэма «Анна </a:t>
            </a:r>
            <a:r>
              <a:rPr lang="ru-RU" dirty="0" err="1" smtClean="0">
                <a:solidFill>
                  <a:schemeClr val="bg1"/>
                </a:solidFill>
              </a:rPr>
              <a:t>Снегина</a:t>
            </a:r>
            <a:r>
              <a:rPr lang="ru-RU" dirty="0" smtClean="0">
                <a:solidFill>
                  <a:schemeClr val="bg1"/>
                </a:solidFill>
              </a:rPr>
              <a:t>» С.А.Есенина-  поэма о судьбе человека и Родины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анна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85728"/>
            <a:ext cx="4945090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5511816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Тебе, о Родина, сложил я песню ту…</a:t>
            </a:r>
            <a:endParaRPr lang="ru-RU" sz="7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есенин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642918"/>
            <a:ext cx="4000528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357718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9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Monotype Corsiva" pitchFamily="66" charset="0"/>
              </a:rPr>
              <a:t>Собери фразу</a:t>
            </a:r>
            <a:endParaRPr lang="ru-RU" sz="8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Это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Произведение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На историческую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Большое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Тему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Стихотворное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Героическую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Или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Лирическую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Поэма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Возвышенную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Александра\Pictures\дети55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9058" y="2000240"/>
            <a:ext cx="5054643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же получилось?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это большое стихотворное произведение на историческую, героическую или возвышенную лирическую тему.</a:t>
            </a:r>
          </a:p>
        </p:txBody>
      </p:sp>
      <p:pic>
        <p:nvPicPr>
          <p:cNvPr id="1027" name="Picture 3" descr="C:\Users\Александра\Pictures\дети55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9058" y="2000240"/>
            <a:ext cx="5054643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53689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поэму «Анна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Снегина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можно назвать поэмой о судьбе человека и Родины?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есенин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3357586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Работаем в группах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82919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галерея народных образов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образ главного героя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–образ Анны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Снегиной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ксандра\Pictures\есенин4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86380" y="1500174"/>
            <a:ext cx="3571900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515462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«Шесть шляп мышления»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И, взяв свою 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шляпу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трость,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Пошел мужикам поклониться…»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есенин в шляп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571480"/>
            <a:ext cx="4214842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987</Words>
  <Application>Microsoft Office PowerPoint</Application>
  <PresentationFormat>Экран (4:3)</PresentationFormat>
  <Paragraphs>236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Открытый урок по литературе для обучающихся 11 класса  МОУ Романовская средняя общеобразовательная школа имени И.В.Серещенко  Подготовлен Лавровой Александрой Ивановной, учителем русского языка и литературы    </vt:lpstr>
      <vt:lpstr>С удачи малой начинается успех!</vt:lpstr>
      <vt:lpstr>«Разберёмся во всём, что видели, Что случилось, что стало в стране, И простим, где нас горько обидели По чужой и по нашей вине…»</vt:lpstr>
      <vt:lpstr>Понять и простить. Поэма «Анна Снегина» С.А.Есенина-  поэма о судьбе человека и Родины</vt:lpstr>
      <vt:lpstr>Собери фразу</vt:lpstr>
      <vt:lpstr>Что же получилось?</vt:lpstr>
      <vt:lpstr>Почему поэму «Анна Снегина» можно назвать поэмой о судьбе человека и Родины?</vt:lpstr>
      <vt:lpstr>Работаем в группах</vt:lpstr>
      <vt:lpstr>«Шесть шляп мышления»  «И, взяв свою шляпу и трость, Пошел мужикам поклониться…»</vt:lpstr>
      <vt:lpstr>Какую информацию мы получаем о месте действия и от кого?</vt:lpstr>
      <vt:lpstr>Село, значит, наше – Радово, Дворов, почитай, два ста. Тому, кто его оглядывал, Приятственны наши места. Богаты мы лесом и водью, Есть пастбища, есть поля. И по всему угодью  Рассажены тополя…</vt:lpstr>
      <vt:lpstr>Какие произведения русской литературы напомнило вам описание села Радово и деревни Криуши?</vt:lpstr>
      <vt:lpstr>Какой информацией о лирическом герое мы обладаем?</vt:lpstr>
      <vt:lpstr>Какую информацию мы получаем о главной героине?</vt:lpstr>
      <vt:lpstr>Прототип образа Анны Снегиной</vt:lpstr>
      <vt:lpstr>Палитра чувств</vt:lpstr>
      <vt:lpstr>Какие чувства вызывает рассказ возницы?</vt:lpstr>
      <vt:lpstr>Какие чувства вызывает у вас рассказ старой мельничихи?</vt:lpstr>
      <vt:lpstr>Какое чувство испытываете вы, читая следующие строки?</vt:lpstr>
      <vt:lpstr>Что вы чувствуете, читая  рассказ главного героя о событиях в стране? Разделяете ли вы его отношение к войне?</vt:lpstr>
      <vt:lpstr>И сколько с войной несчастных Уродов теперь и калек! И сколько зарыто в ямах! И сколько зароют еще! И чувствую в скулах упрямых Жестокую судоргу щек.</vt:lpstr>
      <vt:lpstr>Что, по мнению старой мельничихи, неправильно в новом укладе жизни?</vt:lpstr>
      <vt:lpstr>Что неправильно, по мнению героя, в ситуации, сложившейся в стране?</vt:lpstr>
      <vt:lpstr>Почему герой не может ответить на вопросы мужиков?</vt:lpstr>
      <vt:lpstr>В чем трагедия судьбы Анны Снегиной?</vt:lpstr>
      <vt:lpstr>Дом Анны Снегиной</vt:lpstr>
      <vt:lpstr>Кто участвовал в изгнании Снегиных?</vt:lpstr>
      <vt:lpstr>С чем у вас ассоциируется имя Лабутя?</vt:lpstr>
      <vt:lpstr>Что вы думаете о встрече героя с мельником и его женой?</vt:lpstr>
      <vt:lpstr>Но всё же в плохие минуты Приятно друзей иметь.</vt:lpstr>
      <vt:lpstr>Что характерно для восприятия действительности героем?</vt:lpstr>
      <vt:lpstr>Как относится герой ко всему, что связано с его прошлым?</vt:lpstr>
      <vt:lpstr>При каких обстоятельствах происходит первая встреча Анны и Сергея? Что можно сказать о чувствах героини и героя?</vt:lpstr>
      <vt:lpstr>Как вы объясните душевное состояние лирического героя?</vt:lpstr>
      <vt:lpstr>Почему Анна обидела героя?</vt:lpstr>
      <vt:lpstr>Когда герои встречаются вновь? Почему они расстаются снова?</vt:lpstr>
      <vt:lpstr>Каково отношение Анны к Сергею в конце поэмы?</vt:lpstr>
      <vt:lpstr>Подведём итоги</vt:lpstr>
      <vt:lpstr>Поэма заканчивается словами любви</vt:lpstr>
      <vt:lpstr>Тебе, о Родина, сложил я песню ту…</vt:lpstr>
      <vt:lpstr>До новых встреч!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литературе для обучающихся 11 класса  МОУ Романовская средняя общеобразовательная школа имени И.В.Серещенко  Подготовлен Лавровой Александрой Ивановной, учителем русского языка и литературы</dc:title>
  <dc:creator>Александра</dc:creator>
  <cp:lastModifiedBy>Александра</cp:lastModifiedBy>
  <cp:revision>65</cp:revision>
  <dcterms:created xsi:type="dcterms:W3CDTF">2016-01-22T19:21:33Z</dcterms:created>
  <dcterms:modified xsi:type="dcterms:W3CDTF">2016-01-26T15:36:06Z</dcterms:modified>
</cp:coreProperties>
</file>