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56" r:id="rId3"/>
    <p:sldId id="258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67" r:id="rId15"/>
    <p:sldId id="271" r:id="rId16"/>
    <p:sldId id="272" r:id="rId17"/>
    <p:sldId id="25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108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60893-DC8D-4F7A-AF1F-E125F6FDDACF}" type="datetimeFigureOut">
              <a:rPr lang="ru-RU" smtClean="0"/>
              <a:pPr/>
              <a:t>02.12.2009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24EF5-D901-4B80-939A-C35998C67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4EF5-D901-4B80-939A-C35998C677C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4EF5-D901-4B80-939A-C35998C677C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F454-F751-4A31-8232-061729CD5D50}" type="datetimeFigureOut">
              <a:rPr lang="ru-RU" smtClean="0"/>
              <a:pPr/>
              <a:t>02.12.2009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986-A350-4F15-ACF0-BA32047D1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F454-F751-4A31-8232-061729CD5D50}" type="datetimeFigureOut">
              <a:rPr lang="ru-RU" smtClean="0"/>
              <a:pPr/>
              <a:t>02.12.2009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986-A350-4F15-ACF0-BA32047D1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F454-F751-4A31-8232-061729CD5D50}" type="datetimeFigureOut">
              <a:rPr lang="ru-RU" smtClean="0"/>
              <a:pPr/>
              <a:t>02.12.2009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986-A350-4F15-ACF0-BA32047D1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F454-F751-4A31-8232-061729CD5D50}" type="datetimeFigureOut">
              <a:rPr lang="ru-RU" smtClean="0"/>
              <a:pPr/>
              <a:t>02.12.2009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986-A350-4F15-ACF0-BA32047D1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F454-F751-4A31-8232-061729CD5D50}" type="datetimeFigureOut">
              <a:rPr lang="ru-RU" smtClean="0"/>
              <a:pPr/>
              <a:t>02.12.2009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986-A350-4F15-ACF0-BA32047D1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F454-F751-4A31-8232-061729CD5D50}" type="datetimeFigureOut">
              <a:rPr lang="ru-RU" smtClean="0"/>
              <a:pPr/>
              <a:t>02.12.2009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986-A350-4F15-ACF0-BA32047D1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F454-F751-4A31-8232-061729CD5D50}" type="datetimeFigureOut">
              <a:rPr lang="ru-RU" smtClean="0"/>
              <a:pPr/>
              <a:t>02.12.2009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986-A350-4F15-ACF0-BA32047D1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F454-F751-4A31-8232-061729CD5D50}" type="datetimeFigureOut">
              <a:rPr lang="ru-RU" smtClean="0"/>
              <a:pPr/>
              <a:t>02.12.2009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986-A350-4F15-ACF0-BA32047D1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F454-F751-4A31-8232-061729CD5D50}" type="datetimeFigureOut">
              <a:rPr lang="ru-RU" smtClean="0"/>
              <a:pPr/>
              <a:t>02.12.2009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986-A350-4F15-ACF0-BA32047D1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F454-F751-4A31-8232-061729CD5D50}" type="datetimeFigureOut">
              <a:rPr lang="ru-RU" smtClean="0"/>
              <a:pPr/>
              <a:t>02.12.2009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986-A350-4F15-ACF0-BA32047D1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F454-F751-4A31-8232-061729CD5D50}" type="datetimeFigureOut">
              <a:rPr lang="ru-RU" smtClean="0"/>
              <a:pPr/>
              <a:t>02.12.2009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986-A350-4F15-ACF0-BA32047D1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8F454-F751-4A31-8232-061729CD5D50}" type="datetimeFigureOut">
              <a:rPr lang="ru-RU" smtClean="0"/>
              <a:pPr/>
              <a:t>02.12.2009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C0986-A350-4F15-ACF0-BA32047D1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private\Презентации. Шаблоны 2\Фоны 3\GE048_35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85918" y="214290"/>
            <a:ext cx="557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B050"/>
                </a:solidFill>
              </a:rPr>
              <a:t>МОУ «Начальная школа –детский сад № 52»</a:t>
            </a:r>
          </a:p>
          <a:p>
            <a:pPr algn="ctr"/>
            <a:r>
              <a:rPr lang="ru-RU" sz="2000" b="1" i="1" dirty="0">
                <a:solidFill>
                  <a:srgbClr val="00B050"/>
                </a:solidFill>
              </a:rPr>
              <a:t>г</a:t>
            </a:r>
            <a:r>
              <a:rPr lang="ru-RU" sz="2000" b="1" i="1" dirty="0" smtClean="0">
                <a:solidFill>
                  <a:srgbClr val="00B050"/>
                </a:solidFill>
              </a:rPr>
              <a:t>. Петропавловск - Камчатский</a:t>
            </a:r>
            <a:endParaRPr lang="ru-RU" sz="2000" b="1" i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8827" y="2357430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Михаил Пришвин 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3075057"/>
            <a:ext cx="478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</a:rPr>
              <a:t>Золотой луг.</a:t>
            </a:r>
            <a:endParaRPr lang="ru-RU" sz="4000" b="1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6380" y="5929330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B050"/>
                </a:solidFill>
              </a:rPr>
              <a:t>Учитель:</a:t>
            </a:r>
          </a:p>
          <a:p>
            <a:pPr algn="ctr"/>
            <a:r>
              <a:rPr lang="ru-RU" sz="2000" b="1" i="1" dirty="0" smtClean="0">
                <a:solidFill>
                  <a:srgbClr val="00B050"/>
                </a:solidFill>
              </a:rPr>
              <a:t>Егорова Ирина Михайловна</a:t>
            </a:r>
            <a:endParaRPr lang="ru-RU" sz="2000" b="1" i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D:\My private\Одуванчики\iCA0CJ1F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429000"/>
            <a:ext cx="2428892" cy="1487077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714356"/>
            <a:ext cx="1497978" cy="167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y private\Презентации. Шаблоны 2\Фоны 3\GE048_35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03" y="1000108"/>
            <a:ext cx="86439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Одуванчик,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одуй-плешь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, бабка, молочник,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плешивец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кульбаба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, пушица, 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пустодуй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пухлянки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, дуван, зубник, летучки,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прядуница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…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0364" y="571480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390" y="357166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</a:rPr>
              <a:t>Другое название одуванчика.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3167390"/>
            <a:ext cx="1857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бабка</a:t>
            </a:r>
          </a:p>
          <a:p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кульбаба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2643182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C000"/>
                </a:solidFill>
              </a:rPr>
              <a:t>непонятно</a:t>
            </a:r>
            <a:endParaRPr lang="ru-RU" sz="2800" b="1" i="1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7554" y="3143248"/>
            <a:ext cx="1857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пушица</a:t>
            </a:r>
          </a:p>
          <a:p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пухлянки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3306" y="2643182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C000"/>
                </a:solidFill>
              </a:rPr>
              <a:t>пух</a:t>
            </a:r>
            <a:endParaRPr lang="ru-RU" sz="2800" b="1" i="1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72132" y="3143248"/>
            <a:ext cx="292895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одуванчик</a:t>
            </a:r>
          </a:p>
          <a:p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одуй-плешь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плешивец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пустодуй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дуван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летучки</a:t>
            </a:r>
          </a:p>
          <a:p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00760" y="2643182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C000"/>
                </a:solidFill>
              </a:rPr>
              <a:t>дуть</a:t>
            </a:r>
            <a:endParaRPr lang="ru-RU" sz="2800" b="1" i="1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4714884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зубчик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786" y="4214818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C000"/>
                </a:solidFill>
              </a:rPr>
              <a:t>семя</a:t>
            </a:r>
            <a:endParaRPr lang="ru-RU" sz="2800" b="1" i="1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14612" y="4714884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молочник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43240" y="4214818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C000"/>
                </a:solidFill>
              </a:rPr>
              <a:t>сок</a:t>
            </a:r>
            <a:endParaRPr lang="ru-RU" sz="2800" b="1" i="1" dirty="0">
              <a:solidFill>
                <a:srgbClr val="FFC000"/>
              </a:solidFill>
            </a:endParaRPr>
          </a:p>
        </p:txBody>
      </p:sp>
      <p:pic>
        <p:nvPicPr>
          <p:cNvPr id="7170" name="Picture 2" descr="D:\My private\Одуванчики\fairy2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4572008"/>
            <a:ext cx="1666880" cy="2000256"/>
          </a:xfrm>
          <a:prstGeom prst="rect">
            <a:avLst/>
          </a:prstGeom>
          <a:noFill/>
        </p:spPr>
      </p:pic>
      <p:pic>
        <p:nvPicPr>
          <p:cNvPr id="7171" name="Picture 3" descr="D:\My private\Одуванчики\fairy2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143488"/>
            <a:ext cx="1428760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y private\Презентации. Шаблоны 2\Фоны 3\GE048_35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428604"/>
            <a:ext cx="700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Подготовка к выразительному чтению.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1142984"/>
            <a:ext cx="81439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1-я часть -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игриво, весело.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Последние предложение  прочитать с гордостью или изумлением.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068" y="3643314"/>
            <a:ext cx="8143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3-я часть –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многозначительно, весомо, но вместе с тем и трогательно.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2474893"/>
            <a:ext cx="8143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2-я часть –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с нежностью, восхищением, любуясь красотой луга, передать удивление мальчика.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5121" name="Picture 1" descr="D:\My private\Одуванчики\oduvan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572008"/>
            <a:ext cx="2301864" cy="2071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y private\Презентации. Шаблоны 2\Фоны 3\GE048_35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00232" y="1500174"/>
            <a:ext cx="621510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«Он из хитрости пишет о зверях и птицах. На самом деле он учит мальчишек и девчонок, как вырасти настоящими людьми» </a:t>
            </a:r>
          </a:p>
          <a:p>
            <a:pPr algn="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Э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Шим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7" name="Picture 1" descr="D:\My private\картинки\Животные\anim_zhivotnije\ani-blackbear_picnic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125646"/>
            <a:ext cx="1571636" cy="1375182"/>
          </a:xfrm>
          <a:prstGeom prst="rect">
            <a:avLst/>
          </a:prstGeom>
          <a:noFill/>
        </p:spPr>
      </p:pic>
      <p:pic>
        <p:nvPicPr>
          <p:cNvPr id="4098" name="Picture 2" descr="D:\My private\картинки\Животные\anim_zhivotnije\a90225c9cfc23cc11b4c980d428f821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4391688"/>
            <a:ext cx="1785950" cy="2466312"/>
          </a:xfrm>
          <a:prstGeom prst="rect">
            <a:avLst/>
          </a:prstGeom>
          <a:noFill/>
        </p:spPr>
      </p:pic>
      <p:pic>
        <p:nvPicPr>
          <p:cNvPr id="4099" name="Picture 3" descr="D:\My private\картинки\Животные\anim_zhivotnije\3199ca6e272fc67fa9bd1f88384b520a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571480"/>
            <a:ext cx="1285884" cy="989142"/>
          </a:xfrm>
          <a:prstGeom prst="rect">
            <a:avLst/>
          </a:prstGeom>
          <a:noFill/>
        </p:spPr>
      </p:pic>
      <p:pic>
        <p:nvPicPr>
          <p:cNvPr id="2050" name="Picture 2" descr="D:\My private\пришвин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14290"/>
            <a:ext cx="1571636" cy="2168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y private\Презентации. Шаблоны 2\Фоны 3\GE048_35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8796" y="214290"/>
            <a:ext cx="249905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85918" y="3214686"/>
            <a:ext cx="5357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Михаил Михайлович Пришвин.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1873 – 1954г.г.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3174" y="4143380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</a:rPr>
              <a:t>писатель - натуралист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4572008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</a:rPr>
              <a:t>рассказы, повести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7422" y="5072074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о природе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4612" y="5572140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для детей и взрослых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D:\My private\книг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772035"/>
            <a:ext cx="1143008" cy="1656965"/>
          </a:xfrm>
          <a:prstGeom prst="rect">
            <a:avLst/>
          </a:prstGeom>
          <a:noFill/>
        </p:spPr>
      </p:pic>
      <p:pic>
        <p:nvPicPr>
          <p:cNvPr id="1028" name="Picture 4" descr="D:\My private\книга 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929198"/>
            <a:ext cx="1214446" cy="1669863"/>
          </a:xfrm>
          <a:prstGeom prst="rect">
            <a:avLst/>
          </a:prstGeom>
          <a:noFill/>
        </p:spPr>
      </p:pic>
      <p:pic>
        <p:nvPicPr>
          <p:cNvPr id="1029" name="Picture 5" descr="D:\My private\книга 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8148" y="1571612"/>
            <a:ext cx="1090615" cy="1611184"/>
          </a:xfrm>
          <a:prstGeom prst="rect">
            <a:avLst/>
          </a:prstGeom>
          <a:noFill/>
        </p:spPr>
      </p:pic>
      <p:pic>
        <p:nvPicPr>
          <p:cNvPr id="1030" name="Picture 6" descr="D:\My private\нига 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9520" y="4500570"/>
            <a:ext cx="1390654" cy="2166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y private\Презентации. Шаблоны 2\Фоны 3\GE048_35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58665" y="428604"/>
            <a:ext cx="562666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Одуванчик лекарственный</a:t>
            </a:r>
          </a:p>
        </p:txBody>
      </p:sp>
      <p:pic>
        <p:nvPicPr>
          <p:cNvPr id="5" name="Picture 4" descr="Файл:Koeh-1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1071563"/>
            <a:ext cx="23114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Файл:Oduvanchiki1024 7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4438" y="3643313"/>
            <a:ext cx="37147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58" y="1285860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Для лечебных целей применяют главным образом корни. Их применяют для возбуждения аппетита, улучшения пищеварения, как желчегонное средство. Весной из листьев одуванчика 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приготав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ли-вают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витаминный салат 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My private\Презентации. Шаблоны 2\Фоны 3\GE048_35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1428736"/>
            <a:ext cx="77867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 «Если бы природа могла чувствовать благодарность к человеку за то, что он проник в её жизнь и воспел её, то прежде  всего эта благодарность выпала бы на долю Михаила Пришвина».</a:t>
            </a:r>
          </a:p>
          <a:p>
            <a:pPr algn="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К. Паустовский.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3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 descr="D:\My private\Одуванчики\iCA2HSU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89909"/>
            <a:ext cx="2357454" cy="1768091"/>
          </a:xfrm>
          <a:prstGeom prst="rect">
            <a:avLst/>
          </a:prstGeom>
          <a:noFill/>
        </p:spPr>
      </p:pic>
      <p:pic>
        <p:nvPicPr>
          <p:cNvPr id="6" name="Picture 3" descr="D:\My private\Одуванчики\iCAZF5B7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214290"/>
            <a:ext cx="2071670" cy="1381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My private\Презентации. Шаблоны 2\Фоны 3\GE048_35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2474893"/>
            <a:ext cx="7572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Домашнее задание : 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Пересказать текст, по составленному плану.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3" descr="D:\My private\Одуванчики\ramk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40000" cy="2286000"/>
          </a:xfrm>
          <a:prstGeom prst="rect">
            <a:avLst/>
          </a:prstGeom>
          <a:noFill/>
        </p:spPr>
      </p:pic>
      <p:pic>
        <p:nvPicPr>
          <p:cNvPr id="7" name="Picture 3" descr="D:\My private\Одуванчики\ramk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6604000" y="4572000"/>
            <a:ext cx="2540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private\Презентации. Шаблоны 2\Фоны 3\GE048_35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D:\My private\Одуванчики\ramk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40000" cy="2286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28926" y="428604"/>
            <a:ext cx="6000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</a:rPr>
              <a:t>Литература</a:t>
            </a:r>
            <a:r>
              <a:rPr lang="ru-RU" sz="2000" b="1" dirty="0" smtClean="0"/>
              <a:t>: Г. Г. </a:t>
            </a:r>
            <a:r>
              <a:rPr lang="ru-RU" sz="2000" b="1" dirty="0" err="1" smtClean="0"/>
              <a:t>Граник</a:t>
            </a:r>
            <a:r>
              <a:rPr lang="ru-RU" sz="2000" b="1" dirty="0" smtClean="0"/>
              <a:t>. О. В. Соболева</a:t>
            </a:r>
          </a:p>
          <a:p>
            <a:r>
              <a:rPr lang="ru-RU" sz="2000" b="1" dirty="0" smtClean="0"/>
              <a:t>Путешествие в страну книги 1.</a:t>
            </a:r>
            <a:br>
              <a:rPr lang="ru-RU" sz="2000" b="1" dirty="0" smtClean="0"/>
            </a:br>
            <a:r>
              <a:rPr lang="ru-RU" sz="2000" b="1" dirty="0" smtClean="0"/>
              <a:t>НПО «ОБРАЗОВАНИЕ»  Москва. 1998. </a:t>
            </a:r>
          </a:p>
          <a:p>
            <a:r>
              <a:rPr lang="ru-RU" sz="2000" b="1" dirty="0" smtClean="0"/>
              <a:t>У. В. </a:t>
            </a:r>
            <a:r>
              <a:rPr lang="ru-RU" sz="2000" b="1" dirty="0" err="1" smtClean="0"/>
              <a:t>Бунеева</a:t>
            </a:r>
            <a:r>
              <a:rPr lang="ru-RU" sz="2000" b="1" dirty="0" smtClean="0"/>
              <a:t>. О. В. Смирнова, </a:t>
            </a:r>
          </a:p>
          <a:p>
            <a:r>
              <a:rPr lang="ru-RU" sz="2000" b="1" dirty="0" smtClean="0"/>
              <a:t>Уроки чтения по книге «В одном счастливом детстве» </a:t>
            </a:r>
          </a:p>
          <a:p>
            <a:r>
              <a:rPr lang="ru-RU" sz="2000" b="1" dirty="0" smtClean="0"/>
              <a:t>Москва. «</a:t>
            </a:r>
            <a:r>
              <a:rPr lang="ru-RU" sz="2000" b="1" dirty="0" err="1" smtClean="0"/>
              <a:t>Баласс</a:t>
            </a:r>
            <a:r>
              <a:rPr lang="ru-RU" sz="2000" b="1" dirty="0" smtClean="0"/>
              <a:t>» 2000.</a:t>
            </a:r>
          </a:p>
          <a:p>
            <a:r>
              <a:rPr lang="ru-RU" sz="2000" b="1" dirty="0" smtClean="0"/>
              <a:t>Газета «Начальная школа» №23 2001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private\Презентации. Шаблоны 2\Фоны 3\GE048_35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85852" y="428604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B050"/>
                </a:solidFill>
              </a:rPr>
              <a:t>Речевая гимнастика.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1704" y="1285860"/>
            <a:ext cx="6572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Отчего прохладно стало </a:t>
            </a:r>
          </a:p>
          <a:p>
            <a:r>
              <a:rPr lang="ru-RU" sz="3600" b="1" dirty="0" smtClean="0">
                <a:solidFill>
                  <a:srgbClr val="FFC000"/>
                </a:solidFill>
              </a:rPr>
              <a:t>Одуванчику в бору? 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1704" y="2571744"/>
            <a:ext cx="6572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Оттого, что прошлой ночью</a:t>
            </a:r>
          </a:p>
          <a:p>
            <a:r>
              <a:rPr lang="ru-RU" sz="3600" b="1" dirty="0" smtClean="0">
                <a:solidFill>
                  <a:srgbClr val="FFC000"/>
                </a:solidFill>
              </a:rPr>
              <a:t>Облысел он на ветру!</a:t>
            </a:r>
          </a:p>
          <a:p>
            <a:pPr algn="r"/>
            <a:r>
              <a:rPr lang="ru-RU" sz="2400" b="1" dirty="0" smtClean="0">
                <a:solidFill>
                  <a:srgbClr val="FFC000"/>
                </a:solidFill>
              </a:rPr>
              <a:t>Т. Белозёров.</a:t>
            </a:r>
          </a:p>
        </p:txBody>
      </p:sp>
      <p:pic>
        <p:nvPicPr>
          <p:cNvPr id="1028" name="Picture 4" descr="D:\My private\Одуванчики\oduvan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57760"/>
            <a:ext cx="1714512" cy="1815366"/>
          </a:xfrm>
          <a:prstGeom prst="rect">
            <a:avLst/>
          </a:prstGeom>
          <a:noFill/>
        </p:spPr>
      </p:pic>
      <p:pic>
        <p:nvPicPr>
          <p:cNvPr id="1029" name="Picture 5" descr="D:\My private\Одуванчики\oduvan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72000"/>
            <a:ext cx="2540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private\Презентации. Шаблоны 2\Фоны 3\GE048_35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D:\My private\Одуванчики\iCAL136Z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74418"/>
            <a:ext cx="2500330" cy="18835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86050" y="571480"/>
            <a:ext cx="564360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Одуванчики.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Разливает белый сад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Знойный, душный запах.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Одуванчики стоят 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В облачных папахах.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Тихо клонятся к ногам.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Слабый ветер дунет – 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И осыплет на луга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Белый пух июня.</a:t>
            </a:r>
          </a:p>
          <a:p>
            <a:pPr algn="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С. Красильников.</a:t>
            </a:r>
          </a:p>
          <a:p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private\Презентации. Шаблоны 2\Фоны 3\GE048_350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642918"/>
            <a:ext cx="607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Одуванчик – это цветок? 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2233" y="1142984"/>
            <a:ext cx="7179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Одуванчик – это красивый цветок? 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2233" y="1785926"/>
            <a:ext cx="71795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Одуванчик – это красивый цветок жёлтого цвета? 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2233" y="2890391"/>
            <a:ext cx="71795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Одуванчик – это красивый цветок жёлтого цвета, похожий на маленькое солнышко? 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2233" y="4500570"/>
            <a:ext cx="7804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Одуванчик – это красивый цветок жёлтого цвета, похожий на маленькое солнышко,   	растущий на лугу?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D:\My private\Одуванчики\iCAF3XL8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572140"/>
            <a:ext cx="1718602" cy="1285860"/>
          </a:xfrm>
          <a:prstGeom prst="rect">
            <a:avLst/>
          </a:prstGeom>
          <a:noFill/>
        </p:spPr>
      </p:pic>
      <p:pic>
        <p:nvPicPr>
          <p:cNvPr id="3075" name="Picture 3" descr="D:\My private\Одуванчики\iCA28BP9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58" y="0"/>
            <a:ext cx="1371600" cy="1096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private\Презентации. Шаблоны 2\Фоны 3\GE048_35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07257" y="857232"/>
            <a:ext cx="69294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 «Весь огромный мир кругом меня, надо мной полон тайн. И я буду открывать  эти тайны всю жизнь, потому что самое интересное , самое увлекательное занятие в мире!»         			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В. Бианки.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 descr="D:\My private\Одуванчики\iCA9WD72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5143512"/>
            <a:ext cx="1905000" cy="1524000"/>
          </a:xfrm>
          <a:prstGeom prst="rect">
            <a:avLst/>
          </a:prstGeom>
          <a:noFill/>
        </p:spPr>
      </p:pic>
      <p:pic>
        <p:nvPicPr>
          <p:cNvPr id="5123" name="Picture 3" descr="D:\My private\Одуванчики\iCA8ABX5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57801"/>
            <a:ext cx="2000264" cy="1500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private\Презентации. Шаблоны 2\Фоны 3\GE048_35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D:\My private\Одуванчики\iCA0CJ1F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46092"/>
            <a:ext cx="3286116" cy="2011907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214290"/>
            <a:ext cx="237089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28728" y="928670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Михаил Пришвин.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04" y="1714488"/>
            <a:ext cx="4714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FFC000"/>
                </a:solidFill>
              </a:rPr>
              <a:t>«Золотой луг».</a:t>
            </a:r>
            <a:endParaRPr lang="ru-RU" sz="4400" b="1" i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2" y="3143248"/>
            <a:ext cx="46434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</a:rPr>
              <a:t>Текст повествование с элементами описания.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0530" y="4214818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Вступление.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4714884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Основная часть.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5214950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Заключение.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private\Презентации. Шаблоны 2\Фоны 3\GE048_35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357166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Словарная работа.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285860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Идти в пяту.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142984"/>
            <a:ext cx="4357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За ним , след в след.</a:t>
            </a:r>
          </a:p>
          <a:p>
            <a:pPr algn="just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Того и гляди на пятки наступит.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3105834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Промысел.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6282" y="2644170"/>
            <a:ext cx="43577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Добывание. Добыча, охота на кого-нибудь Охотничий промысел. Пушной промысел.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5143512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Забава.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6282" y="2643182"/>
            <a:ext cx="43577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Добывание. Добыча, охота на кого-нибудь Охотничий промысел. Пушной промысел.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5072074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Игра, развлечение.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private\Презентации. Шаблоны 2\Фоны 3\GE048_35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14546" y="642918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B050"/>
                </a:solidFill>
              </a:rPr>
              <a:t>План.</a:t>
            </a:r>
            <a:endParaRPr lang="ru-RU" sz="3600" b="1" i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285860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1. Вступление.    </a:t>
            </a:r>
            <a:r>
              <a:rPr lang="ru-RU" sz="3600" b="1" dirty="0" smtClean="0">
                <a:solidFill>
                  <a:srgbClr val="FFC000"/>
                </a:solidFill>
              </a:rPr>
              <a:t>Цветы для забавы.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857364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2. Основная часть. </a:t>
            </a:r>
            <a:r>
              <a:rPr lang="ru-RU" sz="3600" b="1" dirty="0" smtClean="0">
                <a:solidFill>
                  <a:srgbClr val="FFC000"/>
                </a:solidFill>
              </a:rPr>
              <a:t>Маленькое открытие. 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2428868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3. Заключение. </a:t>
            </a:r>
            <a:r>
              <a:rPr lang="ru-RU" sz="3600" b="1" dirty="0" smtClean="0">
                <a:solidFill>
                  <a:srgbClr val="FFC000"/>
                </a:solidFill>
              </a:rPr>
              <a:t>Цветок моего детства. </a:t>
            </a:r>
            <a:endParaRPr lang="ru-RU" sz="3600" b="1" dirty="0">
              <a:solidFill>
                <a:srgbClr val="FFC000"/>
              </a:solidFill>
            </a:endParaRPr>
          </a:p>
        </p:txBody>
      </p:sp>
      <p:pic>
        <p:nvPicPr>
          <p:cNvPr id="1027" name="Picture 3" descr="D:\My private\Одуванчики\iCAZF5B7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0"/>
            <a:ext cx="2071670" cy="1381113"/>
          </a:xfrm>
          <a:prstGeom prst="rect">
            <a:avLst/>
          </a:prstGeom>
          <a:noFill/>
        </p:spPr>
      </p:pic>
      <p:pic>
        <p:nvPicPr>
          <p:cNvPr id="1028" name="Picture 4" descr="D:\My private\Одуванчики\iCAX6LYHJ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65281" y="4357694"/>
            <a:ext cx="2813438" cy="2254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private\Презентации. Шаблоны 2\Фоны 3\GE048_350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78629" y="357166"/>
            <a:ext cx="7786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Как вы думаете, сколько видов одуванчика встречается в природе?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629" y="2071678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Сколько названий у этого растения?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1802" y="1428736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203 вида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1802" y="2571744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27 народных названий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629" y="3136612"/>
            <a:ext cx="7786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Сколько пушинок бывает в одной корзиночке?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0364" y="4000504"/>
            <a:ext cx="6143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200 семян с </a:t>
            </a:r>
            <a:r>
              <a:rPr lang="ru-RU" sz="3600" b="1" dirty="0" err="1" smtClean="0">
                <a:solidFill>
                  <a:srgbClr val="FFC000"/>
                </a:solidFill>
              </a:rPr>
              <a:t>парашютиками</a:t>
            </a:r>
            <a:r>
              <a:rPr lang="ru-RU" sz="3600" b="1" dirty="0" smtClean="0">
                <a:solidFill>
                  <a:srgbClr val="FFC000"/>
                </a:solidFill>
              </a:rPr>
              <a:t>.</a:t>
            </a:r>
          </a:p>
        </p:txBody>
      </p:sp>
      <p:pic>
        <p:nvPicPr>
          <p:cNvPr id="2050" name="Picture 2" descr="D:\My private\Одуванчики\iCADP3C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135550"/>
            <a:ext cx="2286016" cy="1722450"/>
          </a:xfrm>
          <a:prstGeom prst="rect">
            <a:avLst/>
          </a:prstGeom>
          <a:noFill/>
        </p:spPr>
      </p:pic>
      <p:pic>
        <p:nvPicPr>
          <p:cNvPr id="2051" name="Picture 3" descr="D:\My private\Одуванчики\iCA0D32R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9880" y="5236230"/>
            <a:ext cx="2424120" cy="1621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540</Words>
  <Application>Microsoft Office PowerPoint</Application>
  <PresentationFormat>Экран (4:3)</PresentationFormat>
  <Paragraphs>99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35</cp:revision>
  <dcterms:created xsi:type="dcterms:W3CDTF">2009-11-07T23:04:24Z</dcterms:created>
  <dcterms:modified xsi:type="dcterms:W3CDTF">2009-12-02T11:45:11Z</dcterms:modified>
</cp:coreProperties>
</file>