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8" r:id="rId1"/>
  </p:sldMasterIdLst>
  <p:sldIdLst>
    <p:sldId id="257" r:id="rId2"/>
    <p:sldId id="256" r:id="rId3"/>
    <p:sldId id="262" r:id="rId4"/>
    <p:sldId id="259" r:id="rId5"/>
    <p:sldId id="258" r:id="rId6"/>
    <p:sldId id="261" r:id="rId7"/>
    <p:sldId id="260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FF99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8B5CA-450C-438B-9861-E4A023315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9119-18E7-4CE4-96E5-90E589057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3947-0B6A-4922-9349-F1EF2DFB2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01F0-D198-4D26-8663-8BECE22F7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4C46-E9FC-4EF8-82E3-960CA8BAC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4811E-DF4B-4DC9-93C4-6909B11A6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CCFC-6B81-4BBE-B0B2-DE56A4C77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8865-EB5A-4366-A540-C55A8B436A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168C-96FF-41EA-97D8-ED2927921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C779-94DA-4477-93D4-F112BDCE6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F526-4AC3-46A7-BB66-0301FCBA0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336EC-25DC-4985-A3AC-1D84242F0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500042"/>
            <a:ext cx="75009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Big Happy Family</a:t>
            </a:r>
          </a:p>
        </p:txBody>
      </p:sp>
      <p:pic>
        <p:nvPicPr>
          <p:cNvPr id="3" name="il_fi" descr="http://www.pozhelanie.ru/uploads/posts/2011-05/1306496188_den-semyi-pozhelanie-ru-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928934"/>
            <a:ext cx="4357718" cy="3500462"/>
          </a:xfrm>
          <a:prstGeom prst="rect">
            <a:avLst/>
          </a:prstGeom>
          <a:noFill/>
          <a:ln w="44450"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8100000" scaled="0"/>
              <a:tileRect/>
            </a:gradFill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28596" y="3000372"/>
            <a:ext cx="392909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Module 1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429132"/>
            <a:ext cx="42148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srgbClr val="00B050"/>
                </a:solidFill>
              </a:rPr>
              <a:t>Презентация подготовлена учителем английского языка </a:t>
            </a:r>
          </a:p>
          <a:p>
            <a:pPr lvl="0" algn="ctr"/>
            <a:r>
              <a:rPr lang="ru-RU" sz="2000" b="1" dirty="0" smtClean="0">
                <a:solidFill>
                  <a:srgbClr val="00B050"/>
                </a:solidFill>
              </a:rPr>
              <a:t>МБ ОУ Починковской СОШ Елиной С.П.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00034" y="1571612"/>
            <a:ext cx="835824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join                  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rɪ'membə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чувствовать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remember        [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ʤɔɪn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снова вместе</a:t>
            </a:r>
            <a:endParaRPr lang="en-US" sz="3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back together  [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həup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] 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такой же   </a:t>
            </a:r>
            <a:endParaRPr lang="en-US" sz="3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hope                 [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bæk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tə'geðə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надеяться</a:t>
            </a:r>
            <a:endParaRPr lang="en-US" sz="3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feel                   [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seɪm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] 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помнить</a:t>
            </a:r>
            <a:endParaRPr lang="en-US" sz="3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same                [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fiːl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присоединиться</a:t>
            </a:r>
            <a:endParaRPr lang="en-US" sz="3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57356" y="357166"/>
            <a:ext cx="617220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Фонетическая разминка</a:t>
            </a:r>
            <a:endParaRPr lang="ru-RU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42910" y="1071546"/>
            <a:ext cx="7286676" cy="486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Hello! </a:t>
            </a:r>
            <a:endParaRPr lang="ru-RU" sz="3200" b="1" dirty="0" smtClean="0">
              <a:solidFill>
                <a:schemeClr val="accent6">
                  <a:lumMod val="50000"/>
                </a:schemeClr>
              </a:solidFill>
              <a:ea typeface="Times New Roman" pitchFamily="18" charset="0"/>
              <a:cs typeface="Times New Roman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I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am…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     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My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name is ….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What’s your name….?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What’s your surname….?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How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are you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Fine, thanks!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I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am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fine!</a:t>
            </a:r>
            <a:endParaRPr lang="ru-RU" sz="3200" b="1" dirty="0" smtClean="0">
              <a:solidFill>
                <a:schemeClr val="accent6">
                  <a:lumMod val="50000"/>
                </a:schemeClr>
              </a:solidFill>
              <a:ea typeface="Times New Roman" pitchFamily="18" charset="0"/>
              <a:cs typeface="Times New Roman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Nice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to meet you!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lvl="0"/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71670" y="357166"/>
            <a:ext cx="46866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Речевая разминка</a:t>
            </a:r>
            <a:endParaRPr lang="ru-RU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2253150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Выноска-облако 5"/>
          <p:cNvSpPr/>
          <p:nvPr/>
        </p:nvSpPr>
        <p:spPr>
          <a:xfrm>
            <a:off x="2928926" y="0"/>
            <a:ext cx="3643338" cy="2357430"/>
          </a:xfrm>
          <a:prstGeom prst="cloudCallout">
            <a:avLst>
              <a:gd name="adj1" fmla="val -75672"/>
              <a:gd name="adj2" fmla="val 5897"/>
            </a:avLst>
          </a:prstGeom>
          <a:noFill/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214290"/>
            <a:ext cx="30718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</a:t>
            </a:r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Uncle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Harry</a:t>
            </a:r>
            <a:endParaRPr lang="ru-RU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14678" y="1214422"/>
            <a:ext cx="279114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uncle 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ˈ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ʌŋkl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]-</a:t>
            </a:r>
          </a:p>
          <a:p>
            <a:pPr lvl="0" algn="ctr"/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дядя</a:t>
            </a:r>
            <a:endParaRPr lang="ru-RU" sz="32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786050" y="2285992"/>
            <a:ext cx="635795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1" dirty="0" smtClean="0">
                <a:solidFill>
                  <a:srgbClr val="7030A0"/>
                </a:solidFill>
              </a:rPr>
              <a:t>Tall</a:t>
            </a:r>
            <a:r>
              <a:rPr lang="ru-RU" sz="3600" b="1" dirty="0" smtClean="0">
                <a:solidFill>
                  <a:srgbClr val="7030A0"/>
                </a:solidFill>
              </a:rPr>
              <a:t>  [</a:t>
            </a:r>
            <a:r>
              <a:rPr lang="en-US" sz="3600" b="1" dirty="0" smtClean="0">
                <a:solidFill>
                  <a:srgbClr val="7030A0"/>
                </a:solidFill>
              </a:rPr>
              <a:t>t</a:t>
            </a:r>
            <a:r>
              <a:rPr lang="ru-RU" sz="3600" b="1" dirty="0" err="1" smtClean="0">
                <a:solidFill>
                  <a:srgbClr val="7030A0"/>
                </a:solidFill>
              </a:rPr>
              <a:t>ɔː</a:t>
            </a:r>
            <a:r>
              <a:rPr lang="en-US" sz="3600" b="1" dirty="0" smtClean="0">
                <a:solidFill>
                  <a:srgbClr val="7030A0"/>
                </a:solidFill>
              </a:rPr>
              <a:t>l</a:t>
            </a:r>
            <a:r>
              <a:rPr lang="ru-RU" sz="3600" b="1" dirty="0" smtClean="0">
                <a:solidFill>
                  <a:srgbClr val="7030A0"/>
                </a:solidFill>
              </a:rPr>
              <a:t>] - высокий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1" dirty="0" smtClean="0">
                <a:solidFill>
                  <a:srgbClr val="7030A0"/>
                </a:solidFill>
              </a:rPr>
              <a:t>Slim</a:t>
            </a:r>
            <a:r>
              <a:rPr lang="ru-RU" sz="3600" b="1" dirty="0" smtClean="0">
                <a:solidFill>
                  <a:srgbClr val="7030A0"/>
                </a:solidFill>
              </a:rPr>
              <a:t> [</a:t>
            </a:r>
            <a:r>
              <a:rPr lang="en-US" sz="3600" b="1" dirty="0" smtClean="0">
                <a:solidFill>
                  <a:srgbClr val="7030A0"/>
                </a:solidFill>
              </a:rPr>
              <a:t>slim</a:t>
            </a:r>
            <a:r>
              <a:rPr lang="ru-RU" sz="3600" b="1" dirty="0" smtClean="0">
                <a:solidFill>
                  <a:srgbClr val="7030A0"/>
                </a:solidFill>
              </a:rPr>
              <a:t>] - стройный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1" dirty="0" smtClean="0">
                <a:solidFill>
                  <a:srgbClr val="7030A0"/>
                </a:solidFill>
              </a:rPr>
              <a:t>Fair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hair</a:t>
            </a:r>
            <a:r>
              <a:rPr lang="ru-RU" sz="3600" b="1" dirty="0" smtClean="0">
                <a:solidFill>
                  <a:srgbClr val="7030A0"/>
                </a:solidFill>
              </a:rPr>
              <a:t> [</a:t>
            </a:r>
            <a:r>
              <a:rPr lang="en-US" sz="3600" b="1" dirty="0" smtClean="0">
                <a:solidFill>
                  <a:srgbClr val="7030A0"/>
                </a:solidFill>
              </a:rPr>
              <a:t>f</a:t>
            </a:r>
            <a:r>
              <a:rPr lang="ru-RU" sz="3600" b="1" dirty="0" err="1" smtClean="0">
                <a:solidFill>
                  <a:srgbClr val="7030A0"/>
                </a:solidFill>
              </a:rPr>
              <a:t>ɛə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h</a:t>
            </a:r>
            <a:r>
              <a:rPr lang="ru-RU" sz="3600" b="1" dirty="0" err="1" smtClean="0">
                <a:solidFill>
                  <a:srgbClr val="7030A0"/>
                </a:solidFill>
              </a:rPr>
              <a:t>ɛə</a:t>
            </a:r>
            <a:r>
              <a:rPr lang="ru-RU" sz="3600" b="1" dirty="0" smtClean="0">
                <a:solidFill>
                  <a:srgbClr val="7030A0"/>
                </a:solidFill>
              </a:rPr>
              <a:t>] - светлые </a:t>
            </a:r>
            <a:r>
              <a:rPr lang="ru-RU" sz="3600" b="1" dirty="0" smtClean="0">
                <a:solidFill>
                  <a:srgbClr val="7030A0"/>
                </a:solidFill>
              </a:rPr>
              <a:t>волосы</a:t>
            </a:r>
            <a:r>
              <a:rPr lang="en-US" sz="3600" b="1" dirty="0" smtClean="0">
                <a:solidFill>
                  <a:srgbClr val="7030A0"/>
                </a:solidFill>
              </a:rPr>
              <a:t> (</a:t>
            </a:r>
            <a:r>
              <a:rPr lang="ru-RU" sz="3600" b="1" dirty="0" smtClean="0">
                <a:solidFill>
                  <a:srgbClr val="7030A0"/>
                </a:solidFill>
              </a:rPr>
              <a:t>блондин</a:t>
            </a:r>
            <a:r>
              <a:rPr lang="en-US" sz="3600" b="1" dirty="0" smtClean="0">
                <a:solidFill>
                  <a:srgbClr val="7030A0"/>
                </a:solidFill>
              </a:rPr>
              <a:t>)</a:t>
            </a:r>
            <a:endParaRPr lang="ru-RU" sz="3600" b="1" dirty="0" smtClean="0">
              <a:solidFill>
                <a:srgbClr val="7030A0"/>
              </a:solidFill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1" dirty="0" smtClean="0">
                <a:solidFill>
                  <a:srgbClr val="7030A0"/>
                </a:solidFill>
              </a:rPr>
              <a:t>Funny</a:t>
            </a:r>
            <a:r>
              <a:rPr lang="ru-RU" sz="3600" b="1" dirty="0" smtClean="0">
                <a:solidFill>
                  <a:srgbClr val="7030A0"/>
                </a:solidFill>
              </a:rPr>
              <a:t> [</a:t>
            </a:r>
            <a:r>
              <a:rPr lang="en-US" sz="3600" b="1" dirty="0" smtClean="0">
                <a:solidFill>
                  <a:srgbClr val="7030A0"/>
                </a:solidFill>
              </a:rPr>
              <a:t>f</a:t>
            </a:r>
            <a:r>
              <a:rPr lang="ru-RU" sz="3600" b="1" dirty="0" err="1" smtClean="0">
                <a:solidFill>
                  <a:srgbClr val="7030A0"/>
                </a:solidFill>
              </a:rPr>
              <a:t>ʌ</a:t>
            </a:r>
            <a:r>
              <a:rPr lang="en-US" sz="3600" b="1" dirty="0" smtClean="0">
                <a:solidFill>
                  <a:srgbClr val="7030A0"/>
                </a:solidFill>
              </a:rPr>
              <a:t>n</a:t>
            </a:r>
            <a:r>
              <a:rPr lang="ru-RU" sz="3600" b="1" dirty="0" err="1" smtClean="0">
                <a:solidFill>
                  <a:srgbClr val="7030A0"/>
                </a:solidFill>
              </a:rPr>
              <a:t>ɪ</a:t>
            </a:r>
            <a:r>
              <a:rPr lang="ru-RU" sz="3600" b="1" dirty="0" smtClean="0">
                <a:solidFill>
                  <a:srgbClr val="7030A0"/>
                </a:solidFill>
              </a:rPr>
              <a:t>] - забавный, смешной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85728"/>
            <a:ext cx="2071702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Выноска-облако 2"/>
          <p:cNvSpPr/>
          <p:nvPr/>
        </p:nvSpPr>
        <p:spPr>
          <a:xfrm>
            <a:off x="2928926" y="0"/>
            <a:ext cx="3143272" cy="2357430"/>
          </a:xfrm>
          <a:prstGeom prst="cloudCallout">
            <a:avLst>
              <a:gd name="adj1" fmla="val 79549"/>
              <a:gd name="adj2" fmla="val 19563"/>
            </a:avLst>
          </a:prstGeom>
          <a:noFill/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285729"/>
            <a:ext cx="307183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Aunt Pam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[ɑːnt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тётя </a:t>
            </a:r>
          </a:p>
          <a:p>
            <a:pPr algn="ctr"/>
            <a:endParaRPr lang="ru-RU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42910" y="2357430"/>
            <a:ext cx="5929354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300" b="1" dirty="0" smtClean="0">
                <a:solidFill>
                  <a:srgbClr val="7030A0"/>
                </a:solidFill>
              </a:rPr>
              <a:t>Short </a:t>
            </a:r>
            <a:r>
              <a:rPr lang="ru-RU" sz="3300" b="1" dirty="0" err="1" smtClean="0">
                <a:solidFill>
                  <a:srgbClr val="7030A0"/>
                </a:solidFill>
              </a:rPr>
              <a:t>[ʃɔː</a:t>
            </a:r>
            <a:r>
              <a:rPr lang="en-US" sz="3300" b="1" dirty="0" smtClean="0">
                <a:solidFill>
                  <a:srgbClr val="7030A0"/>
                </a:solidFill>
              </a:rPr>
              <a:t>t</a:t>
            </a:r>
            <a:r>
              <a:rPr lang="ru-RU" sz="3300" b="1" dirty="0" smtClean="0">
                <a:solidFill>
                  <a:srgbClr val="7030A0"/>
                </a:solidFill>
              </a:rPr>
              <a:t>]</a:t>
            </a:r>
            <a:r>
              <a:rPr lang="en-US" sz="3300" b="1" dirty="0" smtClean="0">
                <a:solidFill>
                  <a:srgbClr val="7030A0"/>
                </a:solidFill>
              </a:rPr>
              <a:t> -</a:t>
            </a:r>
            <a:r>
              <a:rPr lang="ru-RU" sz="3300" b="1" dirty="0" smtClean="0">
                <a:solidFill>
                  <a:srgbClr val="7030A0"/>
                </a:solidFill>
              </a:rPr>
              <a:t> низкий, короткий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300" b="1" dirty="0" smtClean="0">
                <a:solidFill>
                  <a:srgbClr val="7030A0"/>
                </a:solidFill>
              </a:rPr>
              <a:t>Dark hair</a:t>
            </a:r>
            <a:r>
              <a:rPr lang="ru-RU" sz="3300" b="1" dirty="0" smtClean="0">
                <a:solidFill>
                  <a:srgbClr val="7030A0"/>
                </a:solidFill>
              </a:rPr>
              <a:t> [</a:t>
            </a:r>
            <a:r>
              <a:rPr lang="en-US" sz="3300" b="1" dirty="0" smtClean="0">
                <a:solidFill>
                  <a:srgbClr val="7030A0"/>
                </a:solidFill>
              </a:rPr>
              <a:t>d</a:t>
            </a:r>
            <a:r>
              <a:rPr lang="ru-RU" sz="3300" b="1" dirty="0" err="1" smtClean="0">
                <a:solidFill>
                  <a:srgbClr val="7030A0"/>
                </a:solidFill>
              </a:rPr>
              <a:t>ɑː</a:t>
            </a:r>
            <a:r>
              <a:rPr lang="en-US" sz="3300" b="1" dirty="0" smtClean="0">
                <a:solidFill>
                  <a:srgbClr val="7030A0"/>
                </a:solidFill>
              </a:rPr>
              <a:t>k h</a:t>
            </a:r>
            <a:r>
              <a:rPr lang="ru-RU" sz="3300" b="1" dirty="0" err="1" smtClean="0">
                <a:solidFill>
                  <a:srgbClr val="7030A0"/>
                </a:solidFill>
              </a:rPr>
              <a:t>ɛə</a:t>
            </a:r>
            <a:r>
              <a:rPr lang="ru-RU" sz="3300" b="1" dirty="0" smtClean="0">
                <a:solidFill>
                  <a:srgbClr val="7030A0"/>
                </a:solidFill>
              </a:rPr>
              <a:t>]</a:t>
            </a:r>
            <a:r>
              <a:rPr lang="en-US" sz="3300" b="1" dirty="0" smtClean="0">
                <a:solidFill>
                  <a:srgbClr val="7030A0"/>
                </a:solidFill>
              </a:rPr>
              <a:t> - </a:t>
            </a:r>
            <a:r>
              <a:rPr lang="ru-RU" sz="3300" b="1" dirty="0" smtClean="0">
                <a:solidFill>
                  <a:srgbClr val="7030A0"/>
                </a:solidFill>
              </a:rPr>
              <a:t>темные волосы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300" b="1" dirty="0" smtClean="0">
                <a:solidFill>
                  <a:srgbClr val="7030A0"/>
                </a:solidFill>
              </a:rPr>
              <a:t>Slim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300" b="1" dirty="0" smtClean="0">
                <a:solidFill>
                  <a:srgbClr val="7030A0"/>
                </a:solidFill>
              </a:rPr>
              <a:t>Kind [</a:t>
            </a:r>
            <a:r>
              <a:rPr lang="en-US" sz="3300" b="1" dirty="0" err="1" smtClean="0">
                <a:solidFill>
                  <a:srgbClr val="7030A0"/>
                </a:solidFill>
              </a:rPr>
              <a:t>kaɪnd</a:t>
            </a:r>
            <a:r>
              <a:rPr lang="en-US" sz="3300" b="1" dirty="0" smtClean="0">
                <a:solidFill>
                  <a:srgbClr val="7030A0"/>
                </a:solidFill>
              </a:rPr>
              <a:t>] - </a:t>
            </a:r>
            <a:r>
              <a:rPr lang="ru-RU" sz="3300" b="1" dirty="0" smtClean="0">
                <a:solidFill>
                  <a:srgbClr val="7030A0"/>
                </a:solidFill>
              </a:rPr>
              <a:t>добрый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85728"/>
            <a:ext cx="2409825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Выноска-облако 2"/>
          <p:cNvSpPr/>
          <p:nvPr/>
        </p:nvSpPr>
        <p:spPr>
          <a:xfrm>
            <a:off x="2928926" y="214290"/>
            <a:ext cx="3214710" cy="2214578"/>
          </a:xfrm>
          <a:prstGeom prst="cloudCallout">
            <a:avLst>
              <a:gd name="adj1" fmla="val 78247"/>
              <a:gd name="adj2" fmla="val -3093"/>
            </a:avLst>
          </a:prstGeom>
          <a:noFill/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428604"/>
            <a:ext cx="28575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Cousin Robbie </a:t>
            </a: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cousin 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[ˈkʌzn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- 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кузен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857224" y="2214554"/>
            <a:ext cx="528641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</a:t>
            </a:r>
            <a:endParaRPr lang="ru-RU" sz="4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eaLnBrk="0" hangingPunct="0"/>
            <a:r>
              <a:rPr 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Slim </a:t>
            </a:r>
          </a:p>
          <a:p>
            <a:pPr lvl="0" eaLnBrk="0" hangingPunct="0"/>
            <a:r>
              <a:rPr 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 hair</a:t>
            </a:r>
            <a:endParaRPr lang="ru-RU" sz="4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Friendly [</a:t>
            </a:r>
            <a:r>
              <a:rPr lang="en-US" sz="4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frendlɪ</a:t>
            </a:r>
            <a:r>
              <a:rPr 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- </a:t>
            </a:r>
            <a:r>
              <a:rPr lang="ru-RU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дружелюбный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71472" y="857232"/>
            <a:ext cx="750099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she look like?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wɒt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dʌz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ʃi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ː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lʊk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laik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-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она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выглядит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she like?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wɒts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ʃi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ː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laik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-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нее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928794" y="357166"/>
            <a:ext cx="429957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ru-RU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571472" y="1714488"/>
            <a:ext cx="828680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Рабочая 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тетрадь</a:t>
            </a:r>
            <a:r>
              <a:rPr lang="ru-RU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</a:t>
            </a:r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 стр</a:t>
            </a: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6-7</a:t>
            </a:r>
          </a:p>
          <a:p>
            <a:pPr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Учебник:</a:t>
            </a: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слова в тетради наизусть</a:t>
            </a:r>
          </a:p>
          <a:p>
            <a:pPr>
              <a:defRPr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ЯП:</a:t>
            </a: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стр. 17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1641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</TotalTime>
  <Words>255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</dc:title>
  <dc:creator>Оксана</dc:creator>
  <cp:lastModifiedBy>user</cp:lastModifiedBy>
  <cp:revision>57</cp:revision>
  <dcterms:created xsi:type="dcterms:W3CDTF">2012-11-24T05:44:05Z</dcterms:created>
  <dcterms:modified xsi:type="dcterms:W3CDTF">2015-09-17T14:42:41Z</dcterms:modified>
</cp:coreProperties>
</file>