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92" r:id="rId2"/>
  </p:sldMasterIdLst>
  <p:sldIdLst>
    <p:sldId id="268" r:id="rId3"/>
    <p:sldId id="258" r:id="rId4"/>
    <p:sldId id="259" r:id="rId5"/>
    <p:sldId id="260" r:id="rId6"/>
    <p:sldId id="261" r:id="rId7"/>
    <p:sldId id="265" r:id="rId8"/>
    <p:sldId id="269" r:id="rId9"/>
    <p:sldId id="262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23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F8D1B6-86A4-472C-880D-A8ED1FE1390F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DE52B-E705-4C78-9704-8CBB98A105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2376139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4E89F-7E6E-42D1-9E29-542E9C08373B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071A8-6023-4F71-B9FB-3092C6BECC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8493109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35BC8-74B6-4A22-ABD9-7BC458F9E934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1C663E-2762-4745-891A-57B70748CE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8584291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9" cy="255475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00385" y="1828799"/>
            <a:ext cx="990599" cy="228659"/>
          </a:xfrm>
        </p:spPr>
        <p:txBody>
          <a:bodyPr anchor="t" anchorCtr="0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F8D1B6-86A4-472C-880D-A8ED1FE1390F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6209" y="3264406"/>
            <a:ext cx="3859795" cy="228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5279" y="292609"/>
            <a:ext cx="628813" cy="767687"/>
          </a:xfrm>
        </p:spPr>
        <p:txBody>
          <a:bodyPr/>
          <a:lstStyle>
            <a:lvl1pPr>
              <a:defRPr sz="2800" b="0" i="0" baseline="0">
                <a:latin typeface="+mj-lt"/>
              </a:defRPr>
            </a:lvl1pPr>
          </a:lstStyle>
          <a:p>
            <a:pPr>
              <a:defRPr/>
            </a:pPr>
            <a:fld id="{DF2DE52B-E705-4C78-9704-8CBB98A105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2158936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CF657B-BF26-49E8-9E27-00E9140DD6DB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594751-CF65-490E-968B-C6F64A1DE1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9019265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73A-5775-4F50-B8DF-9A48595FB9DB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D8F78-6B8B-439C-A472-CE6A6E3813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0355574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3DA22E-89B9-4D45-A4C5-67F41471BBA1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1AD91-1C74-46CB-96BC-421AD38EAF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3007869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490"/>
            <a:ext cx="3636978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79" cy="277131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27F0C2-8DC8-4633-AC24-DE72C64A1DB1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3C4A2-1EE4-47FD-98F4-50FA06B6F9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2991302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A0A1D7-C77A-4044-9A09-AD2FB2A92169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21CED-88E2-4ACB-A8D6-07002E33CC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5807337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C8F6B3-4193-4BA1-AB0A-1837B7954E1D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54D8F-FB9E-4067-9FEA-D6B74EC1E8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3607737"/>
      </p:ext>
    </p:extLst>
  </p:cSld>
  <p:clrMapOvr>
    <a:masterClrMapping/>
  </p:clrMapOvr>
  <p:transition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97437"/>
            <a:ext cx="271258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086844"/>
            <a:ext cx="2712590" cy="292541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89621E-1755-431E-8CB8-B51CC3A1F8CD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EB626-FFDF-4E81-B05D-06D87B5683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4782458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CF657B-BF26-49E8-9E27-00E9140DD6DB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594751-CF65-490E-968B-C6F64A1DE1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5579890"/>
      </p:ext>
    </p:extLst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362190"/>
            <a:ext cx="2987087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591" y="3088562"/>
            <a:ext cx="3001938" cy="24486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935728-37CB-424C-9683-AE87F9E71406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0D6D-B838-4E12-931B-2CAF74C544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8305900"/>
      </p:ext>
    </p:extLst>
  </p:cSld>
  <p:clrMapOvr>
    <a:masterClrMapping/>
  </p:clrMapOvr>
  <p:transition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619DB-176D-4C9A-87D6-104700C84030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DFDC9-10C8-488D-B83D-4E7BCE54A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9809834"/>
      </p:ext>
    </p:extLst>
  </p:cSld>
  <p:clrMapOvr>
    <a:masterClrMapping/>
  </p:clrMapOvr>
  <p:transition>
    <p:wipe dir="d"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Rectangle 13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0"/>
            <a:ext cx="6422004" cy="1653117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509006"/>
            <a:ext cx="6422003" cy="2515873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619DB-176D-4C9A-87D6-104700C84030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DFDC9-10C8-488D-B83D-4E7BCE54A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2426895"/>
      </p:ext>
    </p:extLst>
  </p:cSld>
  <p:clrMapOvr>
    <a:masterClrMapping/>
  </p:clrMapOvr>
  <p:transition>
    <p:wipe dir="d"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6" name="Freeform 35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0" name="TextBox 9"/>
          <p:cNvSpPr txBox="1"/>
          <p:nvPr/>
        </p:nvSpPr>
        <p:spPr>
          <a:xfrm>
            <a:off x="644721" y="654263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7454" y="2900539"/>
            <a:ext cx="5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9" y="914401"/>
            <a:ext cx="6160385" cy="2894878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87279" y="3814473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E8619DB-176D-4C9A-87D6-104700C84030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DFDC9-10C8-488D-B83D-4E7BCE54A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8859058"/>
      </p:ext>
    </p:extLst>
  </p:cSld>
  <p:clrMapOvr>
    <a:masterClrMapping/>
  </p:clrMapOvr>
  <p:transition>
    <p:wipe dir="d"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1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399"/>
            <a:ext cx="6422004" cy="209550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619DB-176D-4C9A-87D6-104700C84030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DFDC9-10C8-488D-B83D-4E7BCE54A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749273"/>
      </p:ext>
    </p:extLst>
  </p:cSld>
  <p:clrMapOvr>
    <a:masterClrMapping/>
  </p:clrMapOvr>
  <p:transition>
    <p:wipe dir="d"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84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884" y="2489199"/>
            <a:ext cx="231098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8884" y="3147164"/>
            <a:ext cx="2310988" cy="287771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9201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4"/>
            <a:ext cx="232675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39" cy="288836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619DB-176D-4C9A-87D6-104700C84030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DFDC9-10C8-488D-B83D-4E7BCE54A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3370289"/>
      </p:ext>
    </p:extLst>
  </p:cSld>
  <p:clrMapOvr>
    <a:masterClrMapping/>
  </p:clrMapOvr>
  <p:transition>
    <p:wipe dir="d"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36973"/>
            <a:ext cx="6423592" cy="699992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39" y="4188546"/>
            <a:ext cx="2314064" cy="64901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8" y="4837558"/>
            <a:ext cx="2309280" cy="118732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7" y="4188546"/>
            <a:ext cx="233090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9200"/>
            <a:ext cx="2025182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7" y="4846509"/>
            <a:ext cx="2330904" cy="11783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84814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5" y="2489200"/>
            <a:ext cx="2018839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6510"/>
            <a:ext cx="2299492" cy="118902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619DB-176D-4C9A-87D6-104700C84030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DFDC9-10C8-488D-B83D-4E7BCE54A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6969849"/>
      </p:ext>
    </p:extLst>
  </p:cSld>
  <p:clrMapOvr>
    <a:masterClrMapping/>
  </p:clrMapOvr>
  <p:transition>
    <p:wipe dir="d"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1" y="2489200"/>
            <a:ext cx="6343201" cy="35306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4E89F-7E6E-42D1-9E29-542E9C08373B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071A8-6023-4F71-B9FB-3092C6BECC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4941032"/>
      </p:ext>
    </p:extLst>
  </p:cSld>
  <p:clrMapOvr>
    <a:masterClrMapping/>
  </p:clrMapOvr>
  <p:transition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8235" y="1447799"/>
            <a:ext cx="4435439" cy="45719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35BC8-74B6-4A22-ABD9-7BC458F9E934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1C663E-2762-4745-891A-57B70748CE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5415445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73A-5775-4F50-B8DF-9A48595FB9DB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D8F78-6B8B-439C-A472-CE6A6E3813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9808600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3DA22E-89B9-4D45-A4C5-67F41471BBA1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1AD91-1C74-46CB-96BC-421AD38EAF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8945705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27F0C2-8DC8-4633-AC24-DE72C64A1DB1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3C4A2-1EE4-47FD-98F4-50FA06B6F9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97703845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A0A1D7-C77A-4044-9A09-AD2FB2A92169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21CED-88E2-4ACB-A8D6-07002E33CC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5078561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C8F6B3-4193-4BA1-AB0A-1837B7954E1D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54D8F-FB9E-4067-9FEA-D6B74EC1E8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1368822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89621E-1755-431E-8CB8-B51CC3A1F8CD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EB626-FFDF-4E81-B05D-06D87B5683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210158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935728-37CB-424C-9683-AE87F9E71406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0D6D-B838-4E12-931B-2CAF74C544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3081728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9E8619DB-176D-4C9A-87D6-104700C84030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CDFDC9-10C8-488D-B83D-4E7BCE54A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756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d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1854142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3564" y="925605"/>
            <a:ext cx="6346078" cy="711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
            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71444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8619DB-176D-4C9A-87D6-104700C84030}" type="datetimeFigureOut">
              <a:rPr lang="en-US" smtClean="0"/>
              <a:pPr>
                <a:defRPr/>
              </a:pPr>
              <a:t>4/1/2016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CDFDC9-10C8-488D-B83D-4E7BCE54A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220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ransition>
    <p:wipe dir="d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>
            <a:spLocks noGrp="1"/>
          </p:cNvSpPr>
          <p:nvPr>
            <p:ph type="title" idx="4294967295"/>
          </p:nvPr>
        </p:nvSpPr>
        <p:spPr>
          <a:xfrm>
            <a:off x="-942975" y="3065463"/>
            <a:ext cx="11144250" cy="7286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Всероссийский конкурс для школьников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"Герои-земляки"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chemeClr val="tx1"/>
                </a:solidFill>
                <a:latin typeface="Times New Roman" pitchFamily="18" charset="0"/>
              </a:rPr>
              <a:t>Герой  </a:t>
            </a:r>
            <a:r>
              <a:rPr lang="ru-RU" altLang="ru-RU" sz="3100" b="1" dirty="0">
                <a:solidFill>
                  <a:schemeClr val="tx1"/>
                </a:solidFill>
                <a:latin typeface="Times New Roman" pitchFamily="18" charset="0"/>
              </a:rPr>
              <a:t>Советского  Союза </a:t>
            </a:r>
            <a:r>
              <a:rPr lang="en-US" altLang="ru-RU" sz="3100" b="1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altLang="ru-RU" sz="3100" b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altLang="ru-RU" sz="3100" b="1" dirty="0" smtClean="0">
                <a:solidFill>
                  <a:schemeClr val="tx1"/>
                </a:solidFill>
                <a:latin typeface="Times New Roman" pitchFamily="18" charset="0"/>
              </a:rPr>
              <a:t>Зубкова</a:t>
            </a:r>
            <a:r>
              <a:rPr lang="en-US" altLang="ru-RU" sz="31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3100" b="1" dirty="0" smtClean="0">
                <a:solidFill>
                  <a:schemeClr val="tx1"/>
                </a:solidFill>
                <a:latin typeface="Times New Roman" pitchFamily="18" charset="0"/>
              </a:rPr>
              <a:t>Антонина  Леонтьевна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12.10.1920-3.12.1950</a:t>
            </a:r>
            <a:b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Преподаватель: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Долгова Ирина Владимировна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 4 курса: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Курбатов Александр</a:t>
            </a:r>
            <a:endParaRPr lang="ru-RU" sz="18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0675" y="2405095"/>
            <a:ext cx="2916949" cy="374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2954" y="832513"/>
            <a:ext cx="4076795" cy="57739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</a:rPr>
              <a:t>Трагический случай 3 ноября 1950 года на подмосковной железнодорожной станции перечеркнул жизнь Антонины Зубковой. Похоронили ее на аллее Героев Ваганьковского кладбища. Память о ней увековечена в названиях улиц с. 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" pitchFamily="18" charset="0"/>
              </a:rPr>
              <a:t>Семион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altLang="ru-RU" sz="2800" b="1" dirty="0">
                <a:solidFill>
                  <a:srgbClr val="000000"/>
                </a:solidFill>
                <a:latin typeface="Arial" charset="0"/>
              </a:rPr>
              <a:t>                  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</a:rPr>
              <a:t>г. Кораблина, г. Рязани</a:t>
            </a:r>
            <a:b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</a:rPr>
            </a:br>
            <a:endParaRPr lang="ru-RU" sz="2800" dirty="0">
              <a:latin typeface="Times New Roman" pitchFamily="18" charset="0"/>
            </a:endParaRPr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0112" y="492435"/>
            <a:ext cx="4356669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03350"/>
            <a:ext cx="4286250" cy="4473575"/>
          </a:xfrm>
        </p:spPr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rgbClr val="000000"/>
                </a:solidFill>
                <a:latin typeface="Times New Roman" pitchFamily="18" charset="0"/>
              </a:rPr>
              <a:t>Антонина Зубкова родилась 12 октября 1920 года в селе </a:t>
            </a:r>
            <a:r>
              <a:rPr lang="ru-RU" altLang="ru-RU" sz="4000" b="1" dirty="0" err="1">
                <a:solidFill>
                  <a:srgbClr val="000000"/>
                </a:solidFill>
                <a:latin typeface="Times New Roman" pitchFamily="18" charset="0"/>
              </a:rPr>
              <a:t>Семион</a:t>
            </a:r>
            <a:r>
              <a:rPr lang="en-US" altLang="ru-RU" sz="4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4000" b="1" dirty="0" err="1">
                <a:solidFill>
                  <a:srgbClr val="000000"/>
                </a:solidFill>
                <a:latin typeface="Times New Roman" pitchFamily="18" charset="0"/>
              </a:rPr>
              <a:t>Кораблинского</a:t>
            </a:r>
            <a:r>
              <a:rPr lang="ru-RU" altLang="ru-RU" sz="4000" b="1" dirty="0">
                <a:solidFill>
                  <a:srgbClr val="000000"/>
                </a:solidFill>
                <a:latin typeface="Times New Roman" pitchFamily="18" charset="0"/>
              </a:rPr>
              <a:t> района</a:t>
            </a:r>
            <a:endParaRPr lang="ru-RU" sz="4000" dirty="0">
              <a:latin typeface="Times New Roman" pitchFamily="18" charset="0"/>
            </a:endParaRPr>
          </a:p>
        </p:txBody>
      </p:sp>
      <p:pic>
        <p:nvPicPr>
          <p:cNvPr id="2150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95840">
            <a:off x="4102891" y="202808"/>
            <a:ext cx="4739440" cy="336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8625" y="3189930"/>
            <a:ext cx="4790773" cy="326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14375"/>
            <a:ext cx="3111500" cy="1682750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ru-RU" altLang="ru-RU" sz="3200" b="1">
                <a:solidFill>
                  <a:srgbClr val="000000"/>
                </a:solidFill>
                <a:latin typeface="Times New Roman" pitchFamily="18" charset="0"/>
              </a:rPr>
              <a:t>С 1928 по 1935 год училась в местной школе</a:t>
            </a:r>
            <a:r>
              <a:rPr lang="ru-RU" altLang="ru-RU" sz="2400" b="1">
                <a:solidFill>
                  <a:srgbClr val="000000"/>
                </a:solidFill>
              </a:rPr>
              <a:t/>
            </a:r>
            <a:br>
              <a:rPr lang="ru-RU" altLang="ru-RU" sz="2400" b="1">
                <a:solidFill>
                  <a:srgbClr val="000000"/>
                </a:solidFill>
              </a:rPr>
            </a:br>
            <a:endParaRPr lang="ru-RU" sz="240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398838" y="190500"/>
            <a:ext cx="5583513" cy="31908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 bwMode="gray">
          <a:xfrm>
            <a:off x="0" y="2281238"/>
            <a:ext cx="3398838" cy="4576762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</a:rPr>
              <a:t>В 1938 году с отличием закончила старшие классы школы №1 села Кораблина Рязанской области и поступила на механико-математический факультет МГУ</a:t>
            </a:r>
            <a:r>
              <a:rPr lang="ru-RU" altLang="ru-RU" sz="2800" b="1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sz="28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2253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8838" y="3381375"/>
            <a:ext cx="5583513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616090"/>
            <a:ext cx="36703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Антонина училась на третьем курсе, когда страну охватило ужасное событие – началась война. Девушка направилась в военкомат, чтобы отправиться на фронт, но получила отказ. Чтобы хоть как-то помогать военным, она вместе с друзьями дежурила на университетской крыше и тушила немецкие зажигательные бомбы. Попутно изучала пулеметное дело и проходила курсы медсестер. Когда же объявили набор девушек в армию, не медля подала заявление.</a:t>
            </a:r>
          </a:p>
        </p:txBody>
      </p:sp>
      <p:pic>
        <p:nvPicPr>
          <p:cNvPr id="2355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210" y="3539967"/>
            <a:ext cx="4633331" cy="31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ць\Desktop\1170009885_rodinama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7822" y="200072"/>
            <a:ext cx="2832271" cy="38699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5238"/>
            <a:ext cx="10918825" cy="7286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>
                <a:latin typeface="Times New Roman" pitchFamily="18" charset="0"/>
              </a:rPr>
              <a:t/>
            </a:r>
            <a:br>
              <a:rPr lang="ru-RU" altLang="ru-RU" sz="2800" b="1" dirty="0">
                <a:latin typeface="Times New Roman" pitchFamily="18" charset="0"/>
              </a:rPr>
            </a:br>
            <a:endParaRPr lang="ru-RU" sz="2800" dirty="0">
              <a:latin typeface="Times New Roman" pitchFamily="18" charset="0"/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 rotWithShape="1">
          <a:blip r:embed="rId3"/>
          <a:srcRect l="281" t="-295" r="2248" b="2888"/>
          <a:stretch/>
        </p:blipFill>
        <p:spPr bwMode="auto">
          <a:xfrm>
            <a:off x="4744278" y="2298700"/>
            <a:ext cx="4246838" cy="437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530" y="2307500"/>
            <a:ext cx="4558748" cy="436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24409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latin typeface="Times New Roman" pitchFamily="18" charset="0"/>
              </a:rPr>
              <a:t>С отличием окончила штурманскую школу в городе Энгельс и поступила в полк Марины Расковой.</a:t>
            </a:r>
            <a:br>
              <a:rPr lang="ru-RU" altLang="ru-RU" sz="2400" b="1" dirty="0">
                <a:latin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</a:rPr>
              <a:t>Антонина Зубкова сражалась на Западном, 3 Белорусском, 1 и 2 Прибалтийских фронтах.</a:t>
            </a:r>
            <a:endParaRPr lang="ru-RU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14300" y="157064"/>
            <a:ext cx="88582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itchFamily="18" charset="0"/>
              </a:rPr>
              <a:t>К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2400" b="1" dirty="0" smtClean="0">
                <a:latin typeface="Times New Roman" pitchFamily="18" charset="0"/>
              </a:rPr>
              <a:t>арту </a:t>
            </a:r>
            <a:r>
              <a:rPr lang="ru-RU" altLang="ru-RU" sz="2400" b="1" dirty="0">
                <a:latin typeface="Times New Roman" pitchFamily="18" charset="0"/>
              </a:rPr>
              <a:t>1945 года штурман эскадрильи 125-го Гвардейского бомбардировочного авиационного полка гвардии старший лейтенант  А.Зубкова совершила 56 боевых вылетов. 18 августа 1945 года за мужество и воинскую доблесть, проявленные в боях с врагами, удостоена звания Героя Советского Союза.</a:t>
            </a:r>
          </a:p>
        </p:txBody>
      </p:sp>
      <p:pic>
        <p:nvPicPr>
          <p:cNvPr id="2560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435" y="2418885"/>
            <a:ext cx="2919138" cy="425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4505" y="2424114"/>
            <a:ext cx="3422900" cy="420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5679" y="2424113"/>
            <a:ext cx="2532199" cy="422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3385"/>
          <a:stretch/>
        </p:blipFill>
        <p:spPr>
          <a:xfrm>
            <a:off x="627313" y="2577914"/>
            <a:ext cx="3165712" cy="233942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91070" y="774097"/>
            <a:ext cx="8952930" cy="711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Награды 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Антонины Зубковой: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медаль «Золотая Звезда», Орден Ленин, ордена Красного Знамени,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орден Красной Звезды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77" y="4220335"/>
            <a:ext cx="1310185" cy="2379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92" y="2354849"/>
            <a:ext cx="1352753" cy="2785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74" y="4196913"/>
            <a:ext cx="2363615" cy="2360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707224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98782"/>
            <a:ext cx="9342852" cy="2617098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После войны Антонина Зубкова окончила институт, затем аспирантуру. Стала преподавателем механики в Военно-Воздушной академии имени Жуковского.</a:t>
            </a:r>
            <a:r>
              <a:rPr lang="ru-RU" sz="4000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498" y="2601830"/>
            <a:ext cx="4129087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/>
          <a:srcRect r="47617" b="31529"/>
          <a:stretch>
            <a:fillRect/>
          </a:stretch>
        </p:blipFill>
        <p:spPr bwMode="auto">
          <a:xfrm>
            <a:off x="61415" y="2628900"/>
            <a:ext cx="4892083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2839" y="222676"/>
            <a:ext cx="8710092" cy="1616075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После войны Антонина Зубкова вышла замуж, родила дочь Елену. К</a:t>
            </a:r>
            <a:r>
              <a:rPr lang="ru-RU" b="1" dirty="0" smtClean="0">
                <a:solidFill>
                  <a:srgbClr val="0C043E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сожалению, о дочери ничего не известно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1110" y="1838751"/>
            <a:ext cx="4962525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316</TotalTime>
  <Words>259</Words>
  <Application>Microsoft Office PowerPoint</Application>
  <PresentationFormat>Экран (4:3)</PresentationFormat>
  <Paragraphs>12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HDOfficeLightV0</vt:lpstr>
      <vt:lpstr>Ион (конференц-зал)</vt:lpstr>
      <vt:lpstr>Всероссийский конкурс для школьников "Герои-земляки"   Герой  Советского  Союза  Зубкова Антонина  Леонтьевна 12.10.1920-3.12.1950                                                                                                                                 Преподаватель: Долгова Ирина Владимировна                                                                      Студент 4 курса: Курбатов Александр</vt:lpstr>
      <vt:lpstr>Антонина Зубкова родилась 12 октября 1920 года в селе Семион Кораблинского района</vt:lpstr>
      <vt:lpstr>С 1928 по 1935 год училась в местной школе </vt:lpstr>
      <vt:lpstr>Слайд 4</vt:lpstr>
      <vt:lpstr> </vt:lpstr>
      <vt:lpstr>Слайд 6</vt:lpstr>
      <vt:lpstr>Награды  Антонины Зубковой: медаль «Золотая Звезда», Орден Ленин, ордена Красного Знамени,  орден Красной Звезды</vt:lpstr>
      <vt:lpstr>После войны Антонина Зубкова окончила институт, затем аспирантуру. Стала преподавателем механики в Военно-Воздушной академии имени Жуковского. </vt:lpstr>
      <vt:lpstr>После войны Антонина Зубкова вышла замуж, родила дочь Елену. К сожалению, о дочери ничего не известно.</vt:lpstr>
      <vt:lpstr>Трагический случай 3 ноября 1950 года на подмосковной железнодорожной станции перечеркнул жизнь Антонины Зубковой. Похоронили ее на аллее Героев Ваганьковского кладбища. Память о ней увековечена в названиях улиц с. Семион,                    г. Кораблина, г. Рязани </vt:lpstr>
    </vt:vector>
  </TitlesOfParts>
  <Company>XTreme.ws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Посвящается памяти  Героя  Советского  Союза Зубковой  Антонине  Леонтьевне</dc:title>
  <dc:creator>XTreme.ws</dc:creator>
  <cp:lastModifiedBy>ць</cp:lastModifiedBy>
  <cp:revision>21</cp:revision>
  <dcterms:created xsi:type="dcterms:W3CDTF">2015-03-30T06:27:02Z</dcterms:created>
  <dcterms:modified xsi:type="dcterms:W3CDTF">2016-04-01T09:02:22Z</dcterms:modified>
</cp:coreProperties>
</file>