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274" r:id="rId3"/>
    <p:sldId id="275" r:id="rId4"/>
    <p:sldId id="276" r:id="rId5"/>
    <p:sldId id="277" r:id="rId6"/>
    <p:sldId id="280" r:id="rId7"/>
    <p:sldId id="278" r:id="rId8"/>
    <p:sldId id="256" r:id="rId9"/>
    <p:sldId id="273" r:id="rId10"/>
    <p:sldId id="279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2" r:id="rId20"/>
    <p:sldId id="266" r:id="rId21"/>
    <p:sldId id="267" r:id="rId22"/>
    <p:sldId id="268" r:id="rId23"/>
    <p:sldId id="269" r:id="rId24"/>
    <p:sldId id="270" r:id="rId25"/>
    <p:sldId id="281" r:id="rId2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66" d="100"/>
          <a:sy n="66" d="100"/>
        </p:scale>
        <p:origin x="17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92C79-32DB-44BA-BF4A-A8B75DAA6A31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DCCE2-AFF2-4187-A639-318460F8A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0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026D-48A9-474F-87A8-23FEB088E666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3918-61C9-4EC1-AFF6-3F0557E71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3918-61C9-4EC1-AFF6-3F0557E71E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3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3918-61C9-4EC1-AFF6-3F0557E71EF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3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6A18-D902-450F-97C4-948ABEF13250}" type="datetime1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9410-7584-4CA4-9997-281DE62BA8E0}" type="datetime1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0DA7-9339-4299-AED3-F40EE6602507}" type="datetime1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92C2-C5AB-4132-80CB-9255F234B66F}" type="datetime1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2233-70F5-47C6-A473-AC6D439F779C}" type="datetime1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D005-0E5E-419F-A486-6C08AEA6170E}" type="datetime1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4C90-159D-49DC-8B02-C2427A89812A}" type="datetime1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4FBA-7606-482D-9701-B5C57591CA68}" type="datetime1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E990-954F-403C-B1C9-5E2ED136735E}" type="datetime1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5221-789E-4D06-9CD2-F7CE2EB06617}" type="datetime1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D5DD-90F9-445A-9D43-5D62AAB36E35}" type="datetime1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8158-D392-4243-AD62-6306CCDCA146}" type="datetime1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microsoft.com/office/2007/relationships/hdphoto" Target="../media/hdphoto13.wdp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1.jpeg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6.gif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2610" y="1052736"/>
            <a:ext cx="691220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Победы – </a:t>
            </a:r>
          </a:p>
          <a:p>
            <a:pPr algn="ctr"/>
            <a:r>
              <a:rPr lang="ru-RU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великий </a:t>
            </a:r>
          </a:p>
          <a:p>
            <a:pPr algn="ctr"/>
            <a:r>
              <a:rPr lang="ru-RU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праздник!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208584" y="4365104"/>
            <a:ext cx="679018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Подготовила: педагог дополнительного образования АОУДО УР «РЭБЦ»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Шкляева Н.С.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592" y="836713"/>
            <a:ext cx="8130108" cy="528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hlinkClick r:id="rId2" action="ppaction://hlinksldjump"/>
              </a:rPr>
              <a:t>7. </a:t>
            </a:r>
            <a:r>
              <a:rPr lang="ru-RU" dirty="0" smtClean="0">
                <a:hlinkClick r:id="rId2" action="ppaction://hlinksldjump"/>
              </a:rPr>
              <a:t>Декорирование </a:t>
            </a:r>
            <a:r>
              <a:rPr lang="ru-RU" dirty="0">
                <a:hlinkClick r:id="rId2" action="ppaction://hlinksldjump"/>
              </a:rPr>
              <a:t>середины цветка.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3" action="ppaction://hlinksldjump"/>
              </a:rPr>
              <a:t>8.Подбор вариантов </a:t>
            </a:r>
            <a:r>
              <a:rPr lang="ru-RU" dirty="0">
                <a:hlinkClick r:id="rId3" action="ppaction://hlinksldjump"/>
              </a:rPr>
              <a:t>оформления открытки. </a:t>
            </a:r>
            <a:r>
              <a:rPr lang="ru-RU" dirty="0" smtClean="0">
                <a:hlinkClick r:id="rId4" action="ppaction://hlinksldjump"/>
              </a:rPr>
              <a:t>9.</a:t>
            </a:r>
            <a:r>
              <a:rPr lang="ru-RU" dirty="0">
                <a:hlinkClick r:id="rId4" action="ppaction://hlinksldjump"/>
              </a:rPr>
              <a:t>П</a:t>
            </a:r>
            <a:r>
              <a:rPr lang="ru-RU" dirty="0" smtClean="0">
                <a:hlinkClick r:id="rId4" action="ppaction://hlinksldjump"/>
              </a:rPr>
              <a:t>риклеивание звезды </a:t>
            </a:r>
            <a:r>
              <a:rPr lang="ru-RU" dirty="0">
                <a:hlinkClick r:id="rId4" action="ppaction://hlinksldjump"/>
              </a:rPr>
              <a:t>и </a:t>
            </a:r>
            <a:r>
              <a:rPr lang="ru-RU" dirty="0" smtClean="0">
                <a:hlinkClick r:id="rId4" action="ppaction://hlinksldjump"/>
              </a:rPr>
              <a:t>надписи.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5" action="ppaction://hlinksldjump"/>
              </a:rPr>
              <a:t>10.Приклеивание цветов </a:t>
            </a:r>
            <a:r>
              <a:rPr lang="ru-RU" dirty="0">
                <a:hlinkClick r:id="rId5" action="ppaction://hlinksldjump"/>
              </a:rPr>
              <a:t>и </a:t>
            </a:r>
            <a:r>
              <a:rPr lang="ru-RU" dirty="0" smtClean="0">
                <a:hlinkClick r:id="rId5" action="ppaction://hlinksldjump"/>
              </a:rPr>
              <a:t>Георгиевской ленты. </a:t>
            </a:r>
            <a:r>
              <a:rPr lang="ru-RU" dirty="0">
                <a:hlinkClick r:id="rId5" action="ppaction://hlinksldjump"/>
              </a:rPr>
              <a:t/>
            </a:r>
            <a:br>
              <a:rPr lang="ru-RU" dirty="0">
                <a:hlinkClick r:id="rId5" action="ppaction://hlinksldjump"/>
              </a:rPr>
            </a:br>
            <a:r>
              <a:rPr lang="ru-RU" dirty="0" smtClean="0">
                <a:hlinkClick r:id="rId6" action="ppaction://hlinksldjump"/>
              </a:rPr>
              <a:t>11.Приклеивание готовых листиков.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7" action="ppaction://hlinksldjump"/>
              </a:rPr>
              <a:t>12.Приклеивание поздравления внутри открытки.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dirty="0" smtClean="0">
                <a:hlinkClick r:id="rId8" action="ppaction://hlinksldjump"/>
              </a:rPr>
              <a:t>Открытка готова!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1.Выбираем  лист цветного картона для основы открытки. Складываем его пополам, прогладив линию сгиба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\Desktop\копия\DSC025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4863" r="12781"/>
          <a:stretch/>
        </p:blipFill>
        <p:spPr bwMode="auto">
          <a:xfrm>
            <a:off x="4664968" y="1988840"/>
            <a:ext cx="4404872" cy="41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2.Выбираем необходимые элементы для открытки,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символизирующие праздник</a:t>
            </a:r>
            <a:endParaRPr lang="ru-RU" sz="3200" dirty="0"/>
          </a:p>
        </p:txBody>
      </p:sp>
      <p:pic>
        <p:nvPicPr>
          <p:cNvPr id="1026" name="Picture 2" descr="C:\Users\дом\Desktop\копия\DSC0256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6"/>
          <a:stretch/>
        </p:blipFill>
        <p:spPr bwMode="auto">
          <a:xfrm>
            <a:off x="3368824" y="1700808"/>
            <a:ext cx="60094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углом вверх 3">
            <a:hlinkClick r:id="rId4" action="ppaction://hlinksldjump"/>
          </p:cNvPr>
          <p:cNvSpPr/>
          <p:nvPr/>
        </p:nvSpPr>
        <p:spPr>
          <a:xfrm>
            <a:off x="8337376" y="5913276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3.Выбираем бумажную полоску нужного цвета с шаблоном цветка, складываем «гармошкой»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esktop\копия\DSC025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772816"/>
            <a:ext cx="6076855" cy="45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4.Вырезаем детали цветка ножницами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ом\Desktop\копия\DSC0256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613148"/>
            <a:ext cx="6103784" cy="45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5.Создаем объем цветам при помощи кисточки и подложки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копия\DSC025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9" r="26137" b="27024"/>
          <a:stretch/>
        </p:blipFill>
        <p:spPr bwMode="auto">
          <a:xfrm>
            <a:off x="1712640" y="1588330"/>
            <a:ext cx="4080048" cy="46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esktop\копия\DSC025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69" t="-7547" r="18379" b="18935"/>
          <a:stretch/>
        </p:blipFill>
        <p:spPr bwMode="auto">
          <a:xfrm>
            <a:off x="5961112" y="1170017"/>
            <a:ext cx="3571557" cy="50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>
            <a:hlinkClick r:id="rId6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6.В середину цветка приклеиваем маленькие готовые цветочки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ом\Desktop\копия\DSC0256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1736812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7.Из кусочков гофрированной бумаги скатываем маленький шарик и приклеиваем в центр каждого цветка. Можно серединку цветка нарисовать </a:t>
            </a:r>
            <a:r>
              <a:rPr lang="ru-RU" sz="3200" dirty="0" err="1" smtClean="0"/>
              <a:t>гелевыми</a:t>
            </a:r>
            <a:r>
              <a:rPr lang="ru-RU" sz="3200" dirty="0" smtClean="0"/>
              <a:t> ручками.</a:t>
            </a:r>
            <a:endParaRPr lang="ru-RU" sz="3200" dirty="0"/>
          </a:p>
        </p:txBody>
      </p:sp>
      <p:pic>
        <p:nvPicPr>
          <p:cNvPr id="7170" name="Picture 2" descr="C:\Users\дом\Desktop\копия\DSC025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2168860"/>
            <a:ext cx="5544614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углом вверх 3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8.Создаем несколько вариантов оформления открытки. Выбираем один наиболее удачный вариант.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ом\Desktop\копия\DSC025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5" r="12256"/>
          <a:stretch/>
        </p:blipFill>
        <p:spPr bwMode="auto">
          <a:xfrm>
            <a:off x="380968" y="2071678"/>
            <a:ext cx="4575346" cy="439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\Desktop\копия\DSC025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8" t="3527" r="8624"/>
          <a:stretch/>
        </p:blipFill>
        <p:spPr bwMode="auto">
          <a:xfrm>
            <a:off x="5024438" y="2071678"/>
            <a:ext cx="4520952" cy="43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Вариант оформления открытки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дом\Desktop\копия\DSC025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9" r="9760"/>
          <a:stretch/>
        </p:blipFill>
        <p:spPr bwMode="auto">
          <a:xfrm>
            <a:off x="4160912" y="1556792"/>
            <a:ext cx="5256584" cy="49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Символы Победы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Изготовление поздравительной открытки ко Дню Великой Победы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9</a:t>
            </a:r>
            <a:r>
              <a:rPr lang="ru-RU" sz="3200" dirty="0" smtClean="0"/>
              <a:t>.Звезду и надписи приклеиваем при помощи двухстороннего скотча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дом\Desktop\копия\DSC025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3" r="25419"/>
          <a:stretch/>
        </p:blipFill>
        <p:spPr bwMode="auto">
          <a:xfrm>
            <a:off x="488504" y="1490010"/>
            <a:ext cx="4011561" cy="50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ом\Desktop\копия\DSC025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3" r="20436"/>
          <a:stretch/>
        </p:blipFill>
        <p:spPr bwMode="auto">
          <a:xfrm>
            <a:off x="5025008" y="1602254"/>
            <a:ext cx="4291566" cy="49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>
            <a:hlinkClick r:id="rId6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10</a:t>
            </a:r>
            <a:r>
              <a:rPr lang="ru-RU" sz="3200" dirty="0" smtClean="0"/>
              <a:t>. Цветы и Георгиевскую ленту приклеиваем</a:t>
            </a:r>
            <a:br>
              <a:rPr lang="ru-RU" sz="3200" dirty="0" smtClean="0"/>
            </a:br>
            <a:r>
              <a:rPr lang="ru-RU" sz="3200" dirty="0" smtClean="0"/>
              <a:t>при помощи клея-карандаша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дом\Desktop\копия\DSC025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0511" b="5990"/>
          <a:stretch/>
        </p:blipFill>
        <p:spPr bwMode="auto">
          <a:xfrm>
            <a:off x="380968" y="2428868"/>
            <a:ext cx="4557253" cy="41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ом\Desktop\копия\DSC0257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8674"/>
          <a:stretch/>
        </p:blipFill>
        <p:spPr bwMode="auto">
          <a:xfrm>
            <a:off x="5238752" y="2428868"/>
            <a:ext cx="4345623" cy="41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>
            <a:hlinkClick r:id="rId7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11.Приклеиваем готовые листики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дом\Desktop\копия\DSC02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-3605" r="9284" b="3605"/>
          <a:stretch/>
        </p:blipFill>
        <p:spPr bwMode="auto">
          <a:xfrm>
            <a:off x="4304928" y="1340768"/>
            <a:ext cx="4920740" cy="47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12.Внутри открытки приклеиваем поздравление. Поздравление можно подписать и от руки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дом\Desktop\копия\DSC025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6" r="7766" b="2841"/>
          <a:stretch/>
        </p:blipFill>
        <p:spPr bwMode="auto">
          <a:xfrm>
            <a:off x="4448944" y="1484784"/>
            <a:ext cx="4824536" cy="46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Открытка готова!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дом\Desktop\копия\DSC0259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069" r="16612" b="3376"/>
          <a:stretch/>
        </p:blipFill>
        <p:spPr bwMode="auto">
          <a:xfrm>
            <a:off x="4592960" y="1556792"/>
            <a:ext cx="4587687" cy="45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>
            <a:hlinkClick r:id="rId4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8624" y="1600201"/>
            <a:ext cx="784207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Назовите основные символы Дня Победы…</a:t>
            </a:r>
          </a:p>
          <a:p>
            <a:r>
              <a:rPr lang="ru-RU" dirty="0"/>
              <a:t>Какие материалы и инструменты необходимы для изготовления данной открытки …</a:t>
            </a:r>
          </a:p>
          <a:p>
            <a:r>
              <a:rPr lang="ru-RU" dirty="0"/>
              <a:t>В изготовлении данной открытки использовались:</a:t>
            </a:r>
          </a:p>
          <a:p>
            <a:pPr marL="0" indent="0">
              <a:buNone/>
            </a:pPr>
            <a:r>
              <a:rPr lang="ru-RU" dirty="0"/>
              <a:t>А) техника аппликации</a:t>
            </a:r>
          </a:p>
          <a:p>
            <a:pPr marL="0" indent="0">
              <a:buNone/>
            </a:pPr>
            <a:r>
              <a:rPr lang="ru-RU" dirty="0"/>
              <a:t>Б) техника </a:t>
            </a:r>
            <a:r>
              <a:rPr lang="ru-RU" dirty="0" err="1"/>
              <a:t>бумагопластики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В) техника «Айрис </a:t>
            </a:r>
            <a:r>
              <a:rPr lang="ru-RU" dirty="0" err="1"/>
              <a:t>фолдинг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/>
              <a:t>Г) все перечисленное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Символы </a:t>
            </a:r>
            <a:r>
              <a:rPr lang="ru-RU" dirty="0">
                <a:solidFill>
                  <a:srgbClr val="C00000"/>
                </a:solidFill>
              </a:rPr>
              <a:t>Победы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1026" name="Picture 2" descr="C:\Users\пк\Desktop\4233486-thumb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548453"/>
            <a:ext cx="2353162" cy="23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star_PNG1599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902293"/>
            <a:ext cx="2373555" cy="23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0_5b4c9_f64ee60_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90" y="3855053"/>
            <a:ext cx="3132264" cy="19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4bc29e6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730017"/>
            <a:ext cx="3326212" cy="24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к\Desktop\gl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" y="1730016"/>
            <a:ext cx="2419063" cy="24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Стрелка углом вверх 8">
            <a:hlinkClick r:id="rId11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692696"/>
            <a:ext cx="8915400" cy="18002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ГЕОРГИЕВСКАЯ ЛЕНТА</a:t>
            </a:r>
            <a:r>
              <a:rPr lang="ru-RU" dirty="0" smtClean="0"/>
              <a:t>– символ воинской доблести и героизма солдат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4608" y="2708920"/>
            <a:ext cx="7986092" cy="34172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ЧЕРНЫЙ ЦВЕТ– </a:t>
            </a:r>
            <a:r>
              <a:rPr lang="ru-RU" dirty="0" smtClean="0"/>
              <a:t>цвет порохового дыма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ОРАНЖЕВЫЙ ЦВЕТ – </a:t>
            </a:r>
            <a:r>
              <a:rPr lang="ru-RU" dirty="0" smtClean="0"/>
              <a:t>цвет огня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584" y="1196752"/>
            <a:ext cx="8483352" cy="4536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САЛЮТ</a:t>
            </a:r>
            <a:r>
              <a:rPr lang="ru-RU" dirty="0" smtClean="0"/>
              <a:t> –</a:t>
            </a:r>
            <a:r>
              <a:rPr lang="ru-RU" dirty="0"/>
              <a:t>т</a:t>
            </a:r>
            <a:r>
              <a:rPr lang="ru-RU" dirty="0" smtClean="0"/>
              <a:t>оржественная </a:t>
            </a:r>
            <a:r>
              <a:rPr lang="ru-RU" dirty="0"/>
              <a:t>форма военного приветствия или отдание </a:t>
            </a:r>
            <a:r>
              <a:rPr lang="ru-RU" dirty="0" smtClean="0"/>
              <a:t>почестей, </a:t>
            </a:r>
            <a:r>
              <a:rPr lang="ru-RU" dirty="0"/>
              <a:t>а также фейерверк в ознаменование торжественной даты, </a:t>
            </a:r>
            <a:r>
              <a:rPr lang="ru-RU" dirty="0" smtClean="0"/>
              <a:t>события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ЦВЕТЫ ЯБЛОНИ </a:t>
            </a:r>
            <a:r>
              <a:rPr lang="ru-RU" dirty="0" smtClean="0"/>
              <a:t>– символ </a:t>
            </a:r>
            <a:r>
              <a:rPr lang="ru-RU" dirty="0"/>
              <a:t>весны, начало любви и мира</a:t>
            </a:r>
          </a:p>
          <a:p>
            <a:endParaRPr lang="ru-RU" dirty="0" smtClean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96752"/>
            <a:ext cx="8915400" cy="45365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ВЕЧНЫЙ ОГОНЬ </a:t>
            </a:r>
            <a:r>
              <a:rPr lang="ru-RU" dirty="0" smtClean="0"/>
              <a:t>– постоянно горящий огонь, символизирующий вечную память о воинах, воевавших и защищавших нашу страну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600" y="1600201"/>
            <a:ext cx="8058100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ПЯТИКОНЕЧНАЯ ЗВЕЗДА </a:t>
            </a:r>
            <a:r>
              <a:rPr lang="ru-RU" dirty="0" smtClean="0"/>
              <a:t>– символ обороны, знак защитников нашей Родины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КРАСНЫЙ ЦВЕТ ЗВЕЗДЫ </a:t>
            </a:r>
            <a:r>
              <a:rPr lang="ru-RU" dirty="0" smtClean="0"/>
              <a:t>– символ огня, мужества, отваги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196754"/>
            <a:ext cx="8420100" cy="17281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Изготовление поздравительной открытки ко Дню Победы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8337376" y="5877272"/>
            <a:ext cx="1116124" cy="612068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План работы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600" y="1196753"/>
            <a:ext cx="8058100" cy="4929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smtClean="0">
                <a:hlinkClick r:id="rId3" action="ppaction://hlinksldjump"/>
              </a:rPr>
              <a:t>1.Подготовка основы </a:t>
            </a:r>
            <a:r>
              <a:rPr lang="ru-RU" sz="2700" dirty="0">
                <a:hlinkClick r:id="rId3" action="ppaction://hlinksldjump"/>
              </a:rPr>
              <a:t>открытки</a:t>
            </a:r>
            <a:r>
              <a:rPr lang="ru-RU" sz="2700" dirty="0" smtClean="0">
                <a:hlinkClick r:id="rId3" action="ppaction://hlinksldjump"/>
              </a:rPr>
              <a:t>.</a:t>
            </a:r>
            <a:endParaRPr lang="ru-RU" sz="2700" dirty="0" smtClean="0"/>
          </a:p>
          <a:p>
            <a:pPr marL="0" indent="0">
              <a:buNone/>
            </a:pPr>
            <a:r>
              <a:rPr lang="ru-RU" sz="2700" dirty="0" smtClean="0">
                <a:hlinkClick r:id="rId4" action="ppaction://hlinksldjump"/>
              </a:rPr>
              <a:t>2.Выбор элементов для открытки, символизирующих праздник.</a:t>
            </a:r>
            <a:endParaRPr lang="ru-RU" sz="2700" dirty="0" smtClean="0"/>
          </a:p>
          <a:p>
            <a:pPr marL="0" indent="0">
              <a:buNone/>
            </a:pPr>
            <a:r>
              <a:rPr lang="ru-RU" sz="2700" dirty="0" smtClean="0">
                <a:hlinkClick r:id="rId5" action="ppaction://hlinksldjump"/>
              </a:rPr>
              <a:t>3.Выбор бумаги нужного </a:t>
            </a:r>
            <a:r>
              <a:rPr lang="ru-RU" sz="2700" dirty="0">
                <a:hlinkClick r:id="rId5" action="ppaction://hlinksldjump"/>
              </a:rPr>
              <a:t>цвета </a:t>
            </a:r>
            <a:r>
              <a:rPr lang="ru-RU" sz="2700" dirty="0" smtClean="0">
                <a:hlinkClick r:id="rId5" action="ppaction://hlinksldjump"/>
              </a:rPr>
              <a:t>для цветка.</a:t>
            </a:r>
            <a:endParaRPr lang="ru-RU" sz="2700" dirty="0" smtClean="0"/>
          </a:p>
          <a:p>
            <a:pPr marL="0" indent="0">
              <a:buNone/>
            </a:pPr>
            <a:r>
              <a:rPr lang="ru-RU" sz="2700" dirty="0" smtClean="0">
                <a:hlinkClick r:id="rId6" action="ppaction://hlinksldjump"/>
              </a:rPr>
              <a:t>4.Вырезание цветка  по шаблону.</a:t>
            </a:r>
            <a:endParaRPr lang="ru-RU" sz="2700" dirty="0" smtClean="0"/>
          </a:p>
          <a:p>
            <a:pPr marL="0" indent="0">
              <a:buNone/>
            </a:pPr>
            <a:r>
              <a:rPr lang="ru-RU" sz="2700" dirty="0" smtClean="0">
                <a:hlinkClick r:id="rId7" action="ppaction://hlinksldjump"/>
              </a:rPr>
              <a:t>5.Создание объема цветам.</a:t>
            </a:r>
            <a:endParaRPr lang="ru-RU" sz="2700" dirty="0" smtClean="0"/>
          </a:p>
          <a:p>
            <a:pPr marL="0" indent="0">
              <a:buNone/>
            </a:pPr>
            <a:r>
              <a:rPr lang="ru-RU" sz="2700" dirty="0" smtClean="0">
                <a:hlinkClick r:id="rId8" action="ppaction://hlinksldjump"/>
              </a:rPr>
              <a:t>6.Придание цветку дополнительного объема.</a:t>
            </a:r>
            <a:endParaRPr lang="ru-RU" sz="2700" dirty="0" smtClean="0"/>
          </a:p>
          <a:p>
            <a:pPr marL="0" indent="0" algn="r">
              <a:buNone/>
            </a:pPr>
            <a:endParaRPr lang="ru-RU" sz="2700" dirty="0">
              <a:hlinkClick r:id="rId9" action="ppaction://hlinksldjump"/>
            </a:endParaRPr>
          </a:p>
          <a:p>
            <a:pPr marL="0" indent="0" algn="ctr">
              <a:buNone/>
            </a:pPr>
            <a:r>
              <a:rPr lang="ru-RU" sz="2700" dirty="0" smtClean="0">
                <a:hlinkClick r:id="rId9" action="ppaction://hlinksldjump"/>
              </a:rPr>
              <a:t>Далее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178</TotalTime>
  <Words>370</Words>
  <Application>Microsoft Office PowerPoint</Application>
  <PresentationFormat>Лист A4 (210x297 мм)</PresentationFormat>
  <Paragraphs>82</Paragraphs>
  <Slides>25</Slides>
  <Notes>2</Notes>
  <HiddenSlides>18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Содержание </vt:lpstr>
      <vt:lpstr> Символы Победы </vt:lpstr>
      <vt:lpstr>ГЕОРГИЕВСКАЯ ЛЕНТА– символ воинской доблести и героизма солдат</vt:lpstr>
      <vt:lpstr>Презентация PowerPoint</vt:lpstr>
      <vt:lpstr>Презентация PowerPoint</vt:lpstr>
      <vt:lpstr>Презентация PowerPoint</vt:lpstr>
      <vt:lpstr>Изготовление поздравительной открытки ко Дню Победы</vt:lpstr>
      <vt:lpstr>План работы</vt:lpstr>
      <vt:lpstr>Презентация PowerPoint</vt:lpstr>
      <vt:lpstr>1.Выбираем  лист цветного картона для основы открытки. Складываем его пополам, прогладив линию сгиба</vt:lpstr>
      <vt:lpstr>2.Выбираем необходимые элементы для открытки,  символизирующие праздник</vt:lpstr>
      <vt:lpstr>3.Выбираем бумажную полоску нужного цвета с шаблоном цветка, складываем «гармошкой»</vt:lpstr>
      <vt:lpstr>4.Вырезаем детали цветка ножницами</vt:lpstr>
      <vt:lpstr>5.Создаем объем цветам при помощи кисточки и подложки</vt:lpstr>
      <vt:lpstr>6.В середину цветка приклеиваем маленькие готовые цветочки</vt:lpstr>
      <vt:lpstr>7.Из кусочков гофрированной бумаги скатываем маленький шарик и приклеиваем в центр каждого цветка. Можно серединку цветка нарисовать гелевыми ручками.</vt:lpstr>
      <vt:lpstr>8.Создаем несколько вариантов оформления открытки. Выбираем один наиболее удачный вариант.</vt:lpstr>
      <vt:lpstr>Вариант оформления открытки</vt:lpstr>
      <vt:lpstr>9.Звезду и надписи приклеиваем при помощи двухстороннего скотча</vt:lpstr>
      <vt:lpstr>10. Цветы и Георгиевскую ленту приклеиваем при помощи клея-карандаша</vt:lpstr>
      <vt:lpstr>11.Приклеиваем готовые листики</vt:lpstr>
      <vt:lpstr>12.Внутри открытки приклеиваем поздравление. Поздравление можно подписать и от руки</vt:lpstr>
      <vt:lpstr>Открытка готова!</vt:lpstr>
      <vt:lpstr>Проверь себя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поздравительных открыток ко Дню Победы</dc:title>
  <dc:creator>дом</dc:creator>
  <cp:lastModifiedBy>дом</cp:lastModifiedBy>
  <cp:revision>25</cp:revision>
  <dcterms:created xsi:type="dcterms:W3CDTF">2015-04-19T19:34:00Z</dcterms:created>
  <dcterms:modified xsi:type="dcterms:W3CDTF">2016-03-13T08:37:29Z</dcterms:modified>
</cp:coreProperties>
</file>