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309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  <p:sldId id="266" r:id="rId11"/>
    <p:sldId id="268" r:id="rId12"/>
    <p:sldId id="267" r:id="rId13"/>
    <p:sldId id="270" r:id="rId14"/>
    <p:sldId id="271" r:id="rId15"/>
    <p:sldId id="269" r:id="rId16"/>
    <p:sldId id="272" r:id="rId17"/>
    <p:sldId id="263" r:id="rId18"/>
    <p:sldId id="273" r:id="rId19"/>
    <p:sldId id="274" r:id="rId20"/>
    <p:sldId id="275" r:id="rId21"/>
    <p:sldId id="278" r:id="rId22"/>
    <p:sldId id="279" r:id="rId23"/>
    <p:sldId id="280" r:id="rId24"/>
    <p:sldId id="277" r:id="rId25"/>
    <p:sldId id="281" r:id="rId26"/>
    <p:sldId id="282" r:id="rId27"/>
    <p:sldId id="289" r:id="rId28"/>
    <p:sldId id="283" r:id="rId29"/>
    <p:sldId id="284" r:id="rId30"/>
    <p:sldId id="285" r:id="rId31"/>
    <p:sldId id="286" r:id="rId32"/>
    <p:sldId id="287" r:id="rId33"/>
    <p:sldId id="288" r:id="rId34"/>
    <p:sldId id="276" r:id="rId35"/>
    <p:sldId id="291" r:id="rId36"/>
    <p:sldId id="292" r:id="rId37"/>
    <p:sldId id="293" r:id="rId38"/>
    <p:sldId id="300" r:id="rId39"/>
    <p:sldId id="303" r:id="rId40"/>
    <p:sldId id="302" r:id="rId41"/>
    <p:sldId id="304" r:id="rId42"/>
    <p:sldId id="305" r:id="rId43"/>
    <p:sldId id="306" r:id="rId44"/>
    <p:sldId id="307" r:id="rId45"/>
    <p:sldId id="295" r:id="rId46"/>
    <p:sldId id="308" r:id="rId47"/>
    <p:sldId id="296" r:id="rId48"/>
    <p:sldId id="29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B9880C5-AE85-45F4-B571-47CBC9A81F48}" type="datetimeFigureOut">
              <a:rPr lang="ru-RU" smtClean="0"/>
              <a:t>10.11.2015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0E1641-4E67-450E-86B2-1DCCC3D4F38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8800" dirty="0" smtClean="0"/>
              <a:t>Здоровый образ жизни</a:t>
            </a:r>
          </a:p>
          <a:p>
            <a:pPr marL="137160" indent="0" algn="ctr">
              <a:buNone/>
            </a:pPr>
            <a:endParaRPr lang="ru-RU" sz="1800" dirty="0"/>
          </a:p>
          <a:p>
            <a:pPr marL="137160" indent="0" algn="ctr">
              <a:buNone/>
            </a:pPr>
            <a:endParaRPr lang="ru-RU" sz="1800" dirty="0" smtClean="0"/>
          </a:p>
          <a:p>
            <a:pPr marL="137160" indent="0" algn="ctr">
              <a:buNone/>
            </a:pPr>
            <a:endParaRPr lang="ru-RU" sz="1800" dirty="0"/>
          </a:p>
          <a:p>
            <a:pPr marL="137160" indent="0" algn="r">
              <a:buNone/>
            </a:pPr>
            <a:r>
              <a:rPr lang="ru-RU" sz="1800" dirty="0" smtClean="0"/>
              <a:t>Учитель начальных классов :</a:t>
            </a:r>
          </a:p>
          <a:p>
            <a:pPr marL="137160" indent="0" algn="r">
              <a:buNone/>
            </a:pPr>
            <a:r>
              <a:rPr lang="ru-RU" sz="1800" dirty="0" smtClean="0"/>
              <a:t>Максименко С. М.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315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ветлана\Desktop\здоровый образ жизни\режим дня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58798" cy="64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Светлана\Desktop\здоровый образ жизни\гигиена\3426_1b3b91b195ca003900f43f8d5ff3ba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" y="0"/>
            <a:ext cx="59912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Светлана\Desktop\здоровый образ жизни\гигиена\1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93" y="2429086"/>
            <a:ext cx="2927042" cy="413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2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Светлана\Desktop\здоровый образ жизни\гигиена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625"/>
            <a:ext cx="8715573" cy="637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01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Светлана\Desktop\здоровый образ жизни\гигиена\5480_7c617f5036d71eed02b8dbf17ec536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Светлана\Desktop\здоровый образ жизни\гигиена\86504_html_m73439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19" y="1772816"/>
            <a:ext cx="3700214" cy="370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Светлана\Desktop\здоровый образ жизни\гигиена\18221692.iuzj80v03g.W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747472" cy="278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Светлана\Desktop\здоровый образ жизни\гигиена\pic (4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459"/>
            <a:ext cx="5040560" cy="269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25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Светлана\Desktop\здоровый образ жизни\гигиена\5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10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Светлана\Desktop\здоровый образ жизни\гигиена\NFDVDC9Y-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650"/>
            <a:ext cx="8352928" cy="633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лана\Desktop\здоровый образ жизни\режим дня\69021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80920" cy="640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3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Светлана\Desktop\здоровый образ жизни\закаливание\b16567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5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Светлана\Desktop\здоровый образ жизни\закаливание\jooqddtrrin pcc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537254" cy="622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5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ветлана\Desktop\здоровый образ жизни\gigien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1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Светлана\Desktop\здоровый образ жизни\закаливание\568bd5accd5828810400f8547c6613c6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404664"/>
            <a:ext cx="8226238" cy="58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7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Светлана\Desktop\здоровый образ жизни\закаливание\mini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626971" cy="642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9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Светлана\Desktop\здоровый образ жизни\закаливание\img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1109" y="392260"/>
            <a:ext cx="9425641" cy="606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38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Светлана\Desktop\здоровый образ жизни\закаливание\pri-kholodovojj-allergii-ehffektivno-zakali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06153" cy="64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Светлана\Desktop\здоровый образ жизни\закаливание\9640193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54635" cy="611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3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Светлана\Desktop\здоровый образ жизни\закаливание\101350450_zakalivanieylid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Светлана\Desktop\здоровый образ жизни\закаливание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78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98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C:\Users\Светлана\Desktop\здоровый образ жизни\спорт\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3554"/>
            <a:ext cx="7793112" cy="584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5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Светлана\Desktop\здоровый образ жизни\спорт\z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C:\Users\Светлана\Desktop\здоровый образ жизни\спорт\ЗО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71967"/>
            <a:ext cx="688310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етлана\Desktop\здоровый образ жизни\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C:\Users\Светлана\Desktop\здоровый образ жизни\спорт\x_9fe826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768752" cy="62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14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C:\Users\Светлана\Desktop\здоровый образ жизни\спорт\medium_20100119095632410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54018"/>
            <a:ext cx="4824536" cy="361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 descr="C:\Users\Светлана\Desktop\здоровый образ жизни\спорт\600_best-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13696"/>
            <a:ext cx="4231701" cy="32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Светлана\Desktop\здоровый образ жизни\спорт\plav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25" y="620688"/>
            <a:ext cx="7000527" cy="566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9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Светлана\Desktop\здоровый образ жизни\спорт\medium_20100119095524420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2656"/>
            <a:ext cx="4516272" cy="338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3" descr="C:\Users\Светлана\Desktop\здоровый образ жизни\спорт\chu-nhat-cua-ban-10112013-e236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09307"/>
            <a:ext cx="3867596" cy="29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Светлана\Desktop\здоровый образ жизни\закаливание\95468802_788f6093e255d7140ca25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76195" cy="598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95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Светлана\Desktop\здоровый образ жизни\спорт\1431678856_4ev70adh1d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8640"/>
            <a:ext cx="4964708" cy="330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C:\Users\Светлана\Desktop\здоровый образ жизни\спорт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4894"/>
            <a:ext cx="5338614" cy="30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4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Светлана\Desktop\здоровый образ жизни\спорт\13439867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960440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3" name="Picture 3" descr="C:\Users\Светлана\Desktop\здоровый образ жизни\спорт\0055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918719" cy="4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54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C:\Users\Светлана\Desktop\здоровый образ жизни\спорт\3b9474417e6cc69c4bae69bce753029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44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C:\Users\Светлана\Desktop\здоровый образ жизни\итание\6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763284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8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C:\Users\Светлана\Desktop\здоровый образ жизни\итание\ир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349" y="469511"/>
            <a:ext cx="7057075" cy="576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ветлана\Desktop\здоровый образ жизни\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2" y="-28275"/>
            <a:ext cx="8719177" cy="653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5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C:\Users\Светлана\Desktop\здоровый образ жизни\итание\1423321305_vitaminler-2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20688"/>
            <a:ext cx="65722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8130" name="Picture 2" descr="C:\Users\Светлана\Desktop\здоровый образ жизни\итание\6271e093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68"/>
            <a:ext cx="4040129" cy="30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C:\Users\Светлана\Desktop\здоровый образ жизни\итание\1-192214-kniga-po-dietolo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" y="285725"/>
            <a:ext cx="4191503" cy="279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C:\Users\Светлана\Desktop\здоровый образ жизни\итание\Ovosh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53334"/>
            <a:ext cx="4756368" cy="323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C:\Users\Светлана\Desktop\здоровый образ жизни\вред привычки\71682-metodika-allena-karra-brosit-pit-01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112224" cy="608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2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C:\Users\Светлана\Desktop\здоровый образ жизни\вред привычки\1904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993"/>
            <a:ext cx="8456479" cy="634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45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C:\Users\Светлана\Desktop\здоровый образ жизни\вред привычки\na_uroke_2_kla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80853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5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C:\Users\Светлана\Desktop\здоровый образ жизни\вред привычки\motivator-484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20880" cy="628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5" name="Picture 3" descr="C:\Users\Светлана\Desktop\здоровый образ жизни\ZOZ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94956" cy="58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ветлана\Desktop\здоровый образ жизни\22817-zdorovyy-obraz-zhizni-kartinki-dlya-shkol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2"/>
            <a:ext cx="7191573" cy="636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74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Светлана\Desktop\здоровый образ жизни\68040-vesti-zdorovyy-obraz-zhizni-na-angliysk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560840" cy="612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6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ветлана\Desktop\здоровый образ жизни\91684-kakoe-lechenie-ot-alkogolizma-mozhno-poluchit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309434" cy="626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7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ветлана\Desktop\здоровый образ жизни\режим дня\91009623_s033637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937"/>
            <a:ext cx="8568952" cy="633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821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Светлана\Desktop\здоровый образ жизни\режим дня\500_F_68298205_rcWClIjI9E7qv66u3D8jUrltdB8U57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913"/>
            <a:ext cx="8352928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10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ветлана\Desktop\здоровый образ жизни\режим дня\no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5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5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ветлана\Desktop\здоровый образ жизни\режим дня\14584_html_m6b51d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352928" cy="633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7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</TotalTime>
  <Words>12</Words>
  <Application>Microsoft Office PowerPoint</Application>
  <PresentationFormat>Экран (4:3)</PresentationFormat>
  <Paragraphs>6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5</cp:revision>
  <dcterms:created xsi:type="dcterms:W3CDTF">2015-06-16T15:47:39Z</dcterms:created>
  <dcterms:modified xsi:type="dcterms:W3CDTF">2015-11-10T19:35:35Z</dcterms:modified>
</cp:coreProperties>
</file>