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73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4FD55-4E41-433E-9801-A207B964FAA6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6D211-9192-44F5-8FDA-91F387440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D211-9192-44F5-8FDA-91F387440A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6D211-9192-44F5-8FDA-91F387440A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9658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"Раз-картошка!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err="1" smtClean="0">
                <a:solidFill>
                  <a:srgbClr val="FF0000"/>
                </a:solidFill>
              </a:rPr>
              <a:t>Два-картошка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Как картошка хороша!"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729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Выполнила </a:t>
            </a:r>
            <a:r>
              <a:rPr lang="ru-RU" sz="2000" b="1" smtClean="0">
                <a:solidFill>
                  <a:schemeClr val="tx1"/>
                </a:solidFill>
              </a:rPr>
              <a:t>педагог дополнительного </a:t>
            </a:r>
            <a:r>
              <a:rPr lang="ru-RU" sz="2000" b="1" dirty="0" smtClean="0">
                <a:solidFill>
                  <a:schemeClr val="tx1"/>
                </a:solidFill>
              </a:rPr>
              <a:t>образования МУ ДО СЮТ  </a:t>
            </a:r>
            <a:r>
              <a:rPr lang="ru-RU" sz="2000" b="1" dirty="0" err="1" smtClean="0">
                <a:solidFill>
                  <a:schemeClr val="tx1"/>
                </a:solidFill>
              </a:rPr>
              <a:t>Гилянт</a:t>
            </a:r>
            <a:r>
              <a:rPr lang="ru-RU" b="1" dirty="0" smtClean="0">
                <a:solidFill>
                  <a:schemeClr val="tx1"/>
                </a:solidFill>
              </a:rPr>
              <a:t> Т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ru-RU" b="1" dirty="0" smtClean="0">
                <a:solidFill>
                  <a:schemeClr val="tx1"/>
                </a:solidFill>
              </a:rPr>
              <a:t> А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8581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     </a:t>
            </a:r>
            <a:r>
              <a:rPr lang="ru-RU" sz="1600" b="1" dirty="0" smtClean="0">
                <a:cs typeface="Times New Roman" pitchFamily="18" charset="0"/>
              </a:rPr>
              <a:t>Международный центр по картофелю сообщает о 7 500 различных разновидностях картофеля (1950 из них - дикие)</a:t>
            </a:r>
            <a:endParaRPr lang="ru-RU" sz="1600" b="1" dirty="0">
              <a:cs typeface="Times New Roman" pitchFamily="18" charset="0"/>
            </a:endParaRPr>
          </a:p>
        </p:txBody>
      </p:sp>
      <p:pic>
        <p:nvPicPr>
          <p:cNvPr id="7170" name="Picture 2" descr="http://npochernigovelitkartofel.infocompany.biz/img/content/i1175/11755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097867" cy="2000264"/>
          </a:xfrm>
          <a:prstGeom prst="rect">
            <a:avLst/>
          </a:prstGeom>
          <a:noFill/>
        </p:spPr>
      </p:pic>
      <p:pic>
        <p:nvPicPr>
          <p:cNvPr id="7172" name="Picture 4" descr="http://www.booksforbetterliving.com/wp-content/uploads/2014/05/shutterstock_150704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357298"/>
            <a:ext cx="2182934" cy="1500198"/>
          </a:xfrm>
          <a:prstGeom prst="rect">
            <a:avLst/>
          </a:prstGeom>
          <a:noFill/>
        </p:spPr>
      </p:pic>
      <p:pic>
        <p:nvPicPr>
          <p:cNvPr id="7174" name="Picture 6" descr="http://cs624024.vk.me/v624024462/26d8e/QIzbOBbEJ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928934"/>
            <a:ext cx="2071702" cy="1428760"/>
          </a:xfrm>
          <a:prstGeom prst="rect">
            <a:avLst/>
          </a:prstGeom>
          <a:noFill/>
        </p:spPr>
      </p:pic>
      <p:pic>
        <p:nvPicPr>
          <p:cNvPr id="7176" name="Picture 8" descr="http://www.xn----8sbeorhjrabeqheri9azl.xn--p1ai/foto-kartofel/novyi-sort-kartofel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500174"/>
            <a:ext cx="2500330" cy="1957907"/>
          </a:xfrm>
          <a:prstGeom prst="rect">
            <a:avLst/>
          </a:prstGeom>
          <a:noFill/>
        </p:spPr>
      </p:pic>
      <p:pic>
        <p:nvPicPr>
          <p:cNvPr id="7178" name="Picture 10" descr="https://upload.wikimedia.org/wikipedia/commons/5/55/Potatoes_Vitelot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714752"/>
            <a:ext cx="2095782" cy="2143141"/>
          </a:xfrm>
          <a:prstGeom prst="rect">
            <a:avLst/>
          </a:prstGeom>
          <a:noFill/>
        </p:spPr>
      </p:pic>
      <p:pic>
        <p:nvPicPr>
          <p:cNvPr id="7180" name="Picture 12" descr="http://xn----8sbeorhjrabeqheri9azl.xn--p1ai/foto-kartofel/zakupka-kartofelya--8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714752"/>
            <a:ext cx="2581275" cy="2276475"/>
          </a:xfrm>
          <a:prstGeom prst="rect">
            <a:avLst/>
          </a:prstGeom>
          <a:noFill/>
        </p:spPr>
      </p:pic>
      <p:pic>
        <p:nvPicPr>
          <p:cNvPr id="7182" name="Picture 14" descr="http://agro.jofo.ru/data/userfiles/380/images/529725-5518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572008"/>
            <a:ext cx="2625451" cy="18621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00864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7030A0"/>
                </a:solidFill>
              </a:rPr>
              <a:t>Блюда из картофеля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Картофель отварной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71480"/>
            <a:ext cx="3931920" cy="43479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Картофельные оладьи</a:t>
            </a:r>
            <a:endParaRPr lang="ru-RU" sz="2000" dirty="0"/>
          </a:p>
        </p:txBody>
      </p:sp>
      <p:pic>
        <p:nvPicPr>
          <p:cNvPr id="29698" name="Picture 2" descr="C:\Users\МИТЯЙ\Desktop\misc-food-1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3714776" cy="3571900"/>
          </a:xfrm>
          <a:prstGeom prst="rect">
            <a:avLst/>
          </a:prstGeom>
          <a:noFill/>
        </p:spPr>
      </p:pic>
      <p:pic>
        <p:nvPicPr>
          <p:cNvPr id="29699" name="Picture 3" descr="C:\Users\МИТЯЙ\Desktop\draniki-ppcorn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3827341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714512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Блюда из картофеля</a:t>
            </a:r>
            <a:r>
              <a:rPr lang="ru-RU" sz="1400" b="0" dirty="0" smtClean="0">
                <a:solidFill>
                  <a:schemeClr val="tx1"/>
                </a:solidFill>
              </a:rPr>
              <a:t> не нуждаются в рекламе, все хозяйки любят и ценят картофель. В любом доме он занимает на столе почетное место. Картофель замечательно сочетается с любым продуктом: с рыбой, мясом, грибами, молоком, овощами, травами. Картофель жарят, варят, тушат, запекают, пекут, делают пюре, котлеты, оладьи, рагу. Не даром народная мудрость гласит:  Хлеб-батюшка, картошка-матушка. Картофель - второй хлеб, а </a:t>
            </a:r>
            <a:r>
              <a:rPr lang="ru-RU" sz="1400" dirty="0" smtClean="0">
                <a:solidFill>
                  <a:schemeClr val="tx1"/>
                </a:solidFill>
              </a:rPr>
              <a:t>блюда из картофеля </a:t>
            </a:r>
            <a:r>
              <a:rPr lang="ru-RU" sz="1400" b="0" dirty="0" smtClean="0">
                <a:solidFill>
                  <a:schemeClr val="tx1"/>
                </a:solidFill>
              </a:rPr>
              <a:t>– незаменимы на каждом столе.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11309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Фаршированный картофель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Пирожки из картофеля</a:t>
            </a:r>
            <a:endParaRPr lang="ru-RU" sz="2000" dirty="0"/>
          </a:p>
        </p:txBody>
      </p:sp>
      <p:pic>
        <p:nvPicPr>
          <p:cNvPr id="31746" name="Picture 2" descr="C:\Users\МИТЯЙ\Desktop\606_0118pyt_0843_6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3551771" cy="3092456"/>
          </a:xfrm>
          <a:prstGeom prst="rect">
            <a:avLst/>
          </a:prstGeom>
          <a:noFill/>
        </p:spPr>
      </p:pic>
      <p:pic>
        <p:nvPicPr>
          <p:cNvPr id="31747" name="Picture 3" descr="C:\Users\МИТЯЙ\Desktop\_kroke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85860"/>
            <a:ext cx="384654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48652"/>
          </a:xfrm>
        </p:spPr>
        <p:txBody>
          <a:bodyPr/>
          <a:lstStyle/>
          <a:p>
            <a:pPr algn="ctr"/>
            <a:r>
              <a:rPr lang="ru-RU" dirty="0" smtClean="0"/>
              <a:t>Плоды картофеля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МИТЯЙ\Desktop\kartoshk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5429288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        Родина картофеля – Латинская Америка. Впервые картофель обнаружили много тысяч лет назад, еще когда древние люди искали в земле съедобные корни растений, среди которых и нашли клубни дикого картофеля.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/>
          <a:lstStyle/>
          <a:p>
            <a:pPr algn="just"/>
            <a:r>
              <a:rPr lang="ru-RU" dirty="0" smtClean="0"/>
              <a:t>    История появления картофеля в России берёт своё начало с Петра I , который в конце XVII века прислал в столицу мешок клубней из Голландии для рассылки по губерниям для выращивания.</a:t>
            </a:r>
            <a:endParaRPr lang="ru-RU" dirty="0"/>
          </a:p>
        </p:txBody>
      </p:sp>
      <p:pic>
        <p:nvPicPr>
          <p:cNvPr id="2050" name="Picture 2" descr="C:\Users\МИТЯЙ\Desktop\m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800105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МИТЯЙ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183880" cy="748652"/>
          </a:xfrm>
        </p:spPr>
        <p:txBody>
          <a:bodyPr/>
          <a:lstStyle/>
          <a:p>
            <a:r>
              <a:rPr lang="ru-RU" dirty="0" smtClean="0"/>
              <a:t>Цветение картофеля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МИТЯЙ\Desktop\05d6ad665a7fb44a7b139e560444c27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121010" cy="2500306"/>
          </a:xfrm>
          <a:prstGeom prst="rect">
            <a:avLst/>
          </a:prstGeom>
          <a:noFill/>
        </p:spPr>
      </p:pic>
      <p:pic>
        <p:nvPicPr>
          <p:cNvPr id="4100" name="Picture 4" descr="C:\Users\МИТЯЙ\Desktop\7450-kop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00042"/>
            <a:ext cx="4786346" cy="2557449"/>
          </a:xfrm>
          <a:prstGeom prst="rect">
            <a:avLst/>
          </a:prstGeom>
          <a:noFill/>
        </p:spPr>
      </p:pic>
      <p:pic>
        <p:nvPicPr>
          <p:cNvPr id="4101" name="Picture 5" descr="C:\Users\МИТЯЙ\Desktop\110160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71810"/>
            <a:ext cx="3122600" cy="2143140"/>
          </a:xfrm>
          <a:prstGeom prst="rect">
            <a:avLst/>
          </a:prstGeom>
          <a:noFill/>
        </p:spPr>
      </p:pic>
      <p:pic>
        <p:nvPicPr>
          <p:cNvPr id="4102" name="Picture 6" descr="C:\Users\МИТЯЙ\Desktop\otlichnyy_kartofel_iz_belarusi_17063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071810"/>
            <a:ext cx="4786346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Выращивание картофеля в подсобных хозяйствах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ИТЯЙ\Desktop\aed3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4071966" cy="2107421"/>
          </a:xfrm>
          <a:prstGeom prst="rect">
            <a:avLst/>
          </a:prstGeom>
          <a:noFill/>
        </p:spPr>
      </p:pic>
      <p:pic>
        <p:nvPicPr>
          <p:cNvPr id="5123" name="Picture 3" descr="C:\Users\МИТЯЙ\Desktop\23549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143404" cy="2172822"/>
          </a:xfrm>
          <a:prstGeom prst="rect">
            <a:avLst/>
          </a:prstGeom>
          <a:noFill/>
        </p:spPr>
      </p:pic>
      <p:pic>
        <p:nvPicPr>
          <p:cNvPr id="5124" name="Picture 4" descr="C:\Users\МИТЯЙ\Desktop\80b1779ebe1b8aa2080b46a848b34414_39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71480"/>
            <a:ext cx="3762367" cy="2062177"/>
          </a:xfrm>
          <a:prstGeom prst="rect">
            <a:avLst/>
          </a:prstGeom>
          <a:noFill/>
        </p:spPr>
      </p:pic>
      <p:pic>
        <p:nvPicPr>
          <p:cNvPr id="5126" name="Picture 6" descr="C:\Users\МИТЯЙ\Desktop\1380612126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1480"/>
            <a:ext cx="4357718" cy="19764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660098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7030A0"/>
                </a:solidFill>
              </a:rPr>
              <a:t>Название сортов картофеля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err="1" smtClean="0"/>
              <a:t>Аладин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Пикассо</a:t>
            </a:r>
            <a:endParaRPr lang="ru-RU" dirty="0"/>
          </a:p>
        </p:txBody>
      </p:sp>
      <p:pic>
        <p:nvPicPr>
          <p:cNvPr id="7" name="Picture 3" descr="C:\Users\МИТЯЙ\Desktop\64_71_s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3500462" cy="3286148"/>
          </a:xfrm>
          <a:prstGeom prst="rect">
            <a:avLst/>
          </a:prstGeom>
          <a:noFill/>
        </p:spPr>
      </p:pic>
      <p:pic>
        <p:nvPicPr>
          <p:cNvPr id="8" name="Picture 5" descr="C:\Users\МИТЯЙ\Desktop\31_33_s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64333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7030A0"/>
                </a:solidFill>
              </a:rPr>
              <a:t>Название сортов картофеля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Фабула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Малиновка</a:t>
            </a:r>
            <a:endParaRPr lang="ru-RU" dirty="0"/>
          </a:p>
        </p:txBody>
      </p:sp>
      <p:pic>
        <p:nvPicPr>
          <p:cNvPr id="7" name="Picture 2" descr="C:\Users\МИТЯЙ\Desktop\37_39_s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429024" cy="3429024"/>
          </a:xfrm>
          <a:prstGeom prst="rect">
            <a:avLst/>
          </a:prstGeom>
          <a:noFill/>
        </p:spPr>
      </p:pic>
      <p:pic>
        <p:nvPicPr>
          <p:cNvPr id="8" name="Picture 4" descr="C:\Users\МИТЯЙ\Desktop\59_65_s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435137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</TotalTime>
  <Words>149</Words>
  <PresentationFormat>Экран (4:3)</PresentationFormat>
  <Paragraphs>24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"Раз-картошка! Два-картошка! Как картошка хороша!"</vt:lpstr>
      <vt:lpstr>Плоды картофеля </vt:lpstr>
      <vt:lpstr>Слайд 3</vt:lpstr>
      <vt:lpstr>Слайд 4</vt:lpstr>
      <vt:lpstr>Слайд 5</vt:lpstr>
      <vt:lpstr>Цветение картофеля</vt:lpstr>
      <vt:lpstr>Выращивание картофеля в подсобных хозяйствах</vt:lpstr>
      <vt:lpstr>  Название сортов картофеля</vt:lpstr>
      <vt:lpstr>      Название сортов картофеля</vt:lpstr>
      <vt:lpstr>Слайд 10</vt:lpstr>
      <vt:lpstr>       Блюда из картофеля</vt:lpstr>
      <vt:lpstr>      Блюда из картофеля не нуждаются в рекламе, все хозяйки любят и ценят картофель. В любом доме он занимает на столе почетное место. Картофель замечательно сочетается с любым продуктом: с рыбой, мясом, грибами, молоком, овощами, травами. Картофель жарят, варят, тушат, запекают, пекут, делают пюре, котлеты, оладьи, рагу. Не даром народная мудрость гласит:  Хлеб-батюшка, картошка-матушка. Картофель - второй хлеб, а блюда из картофеля – незаменимы на каждом столе.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Семейство паслёновых</dc:title>
  <dc:creator>МИТЯЙ</dc:creator>
  <cp:lastModifiedBy>МИТЯЙ</cp:lastModifiedBy>
  <cp:revision>17</cp:revision>
  <dcterms:created xsi:type="dcterms:W3CDTF">2016-01-17T12:56:01Z</dcterms:created>
  <dcterms:modified xsi:type="dcterms:W3CDTF">2016-03-23T16:45:05Z</dcterms:modified>
</cp:coreProperties>
</file>