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1" r:id="rId4"/>
    <p:sldId id="266" r:id="rId5"/>
    <p:sldId id="267" r:id="rId6"/>
    <p:sldId id="268" r:id="rId7"/>
    <p:sldId id="269" r:id="rId8"/>
    <p:sldId id="274" r:id="rId9"/>
    <p:sldId id="273" r:id="rId10"/>
    <p:sldId id="287" r:id="rId11"/>
    <p:sldId id="286" r:id="rId12"/>
    <p:sldId id="279" r:id="rId13"/>
    <p:sldId id="257" r:id="rId14"/>
    <p:sldId id="259" r:id="rId15"/>
    <p:sldId id="260" r:id="rId16"/>
    <p:sldId id="289" r:id="rId17"/>
    <p:sldId id="280" r:id="rId18"/>
    <p:sldId id="282" r:id="rId19"/>
    <p:sldId id="283" r:id="rId20"/>
    <p:sldId id="277" r:id="rId21"/>
    <p:sldId id="276" r:id="rId22"/>
    <p:sldId id="288" r:id="rId23"/>
    <p:sldId id="284" r:id="rId24"/>
    <p:sldId id="263" r:id="rId25"/>
    <p:sldId id="285" r:id="rId26"/>
    <p:sldId id="26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670" autoAdjust="0"/>
  </p:normalViewPr>
  <p:slideViewPr>
    <p:cSldViewPr>
      <p:cViewPr varScale="1">
        <p:scale>
          <a:sx n="69" d="100"/>
          <a:sy n="69" d="100"/>
        </p:scale>
        <p:origin x="-5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D94DB-DC68-4AB8-B6FD-69C986270E85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C326-5C84-4AF0-9F8D-FADD9F10A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D94DB-DC68-4AB8-B6FD-69C986270E85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C326-5C84-4AF0-9F8D-FADD9F10A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D94DB-DC68-4AB8-B6FD-69C986270E85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C326-5C84-4AF0-9F8D-FADD9F10A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D94DB-DC68-4AB8-B6FD-69C986270E85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C326-5C84-4AF0-9F8D-FADD9F10A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D94DB-DC68-4AB8-B6FD-69C986270E85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C326-5C84-4AF0-9F8D-FADD9F10A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D94DB-DC68-4AB8-B6FD-69C986270E85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C326-5C84-4AF0-9F8D-FADD9F10A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D94DB-DC68-4AB8-B6FD-69C986270E85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C326-5C84-4AF0-9F8D-FADD9F10A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D94DB-DC68-4AB8-B6FD-69C986270E85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C326-5C84-4AF0-9F8D-FADD9F10A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D94DB-DC68-4AB8-B6FD-69C986270E85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C326-5C84-4AF0-9F8D-FADD9F10A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D94DB-DC68-4AB8-B6FD-69C986270E85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C326-5C84-4AF0-9F8D-FADD9F10A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D94DB-DC68-4AB8-B6FD-69C986270E85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C326-5C84-4AF0-9F8D-FADD9F10A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D94DB-DC68-4AB8-B6FD-69C986270E85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DC326-5C84-4AF0-9F8D-FADD9F10A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wmf"/><Relationship Id="rId7" Type="http://schemas.openxmlformats.org/officeDocument/2006/relationships/image" Target="../media/image26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nachalo4ka.ru/wp-content/uploads/2014/04/Matematika.-SHablon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0070C0"/>
                </a:solidFill>
              </a:rPr>
              <a:t>Математика</a:t>
            </a:r>
            <a:endParaRPr lang="ru-RU" sz="6600" b="1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Рыкова Ирина Андреевна</a:t>
            </a:r>
          </a:p>
          <a:p>
            <a:r>
              <a:rPr lang="ru-RU" dirty="0" smtClean="0"/>
              <a:t>учитель нач. классов</a:t>
            </a:r>
          </a:p>
          <a:p>
            <a:r>
              <a:rPr lang="ru-RU" dirty="0" smtClean="0"/>
              <a:t> МБОУ УНОШ «Садко»  г. Удомля.</a:t>
            </a:r>
          </a:p>
          <a:p>
            <a:r>
              <a:rPr lang="ru-RU" dirty="0"/>
              <a:t> </a:t>
            </a:r>
            <a:r>
              <a:rPr lang="ru-RU" dirty="0" smtClean="0"/>
              <a:t>18.03.2016г.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achalo4ka.ru/wp-content/uploads/2014/04/Matematika.-SHablon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Физкультминутка: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sports-38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556792"/>
            <a:ext cx="1736005" cy="1588260"/>
          </a:xfrm>
          <a:prstGeom prst="rect">
            <a:avLst/>
          </a:prstGeom>
        </p:spPr>
      </p:pic>
      <p:pic>
        <p:nvPicPr>
          <p:cNvPr id="8" name="Содержимое 7" descr="sports-35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878432" y="1700808"/>
            <a:ext cx="1975076" cy="1728192"/>
          </a:xfrm>
        </p:spPr>
      </p:pic>
      <p:pic>
        <p:nvPicPr>
          <p:cNvPr id="9" name="Рисунок 8" descr="sports-52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2852936"/>
            <a:ext cx="1574070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nachalo4ka.ru/wp-content/uploads/2014/04/Matematika.-SHablon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4000" b="1" dirty="0" smtClean="0"/>
              <a:t>Вспомнить части задачи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b="1" dirty="0" smtClean="0"/>
              <a:t>Придумать задачи самим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b="1" dirty="0" smtClean="0"/>
              <a:t>Учиться решать разные задачи.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539552" y="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ru-RU" sz="4800" b="1" dirty="0" smtClean="0">
                <a:solidFill>
                  <a:srgbClr val="00B050"/>
                </a:solidFill>
                <a:latin typeface="+mn-lt"/>
                <a:cs typeface="Andalus" pitchFamily="18" charset="-78"/>
              </a:rPr>
              <a:t>Правила работы в группе</a:t>
            </a:r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0" y="2852936"/>
            <a:ext cx="9144000" cy="3273227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лидер                    дружба                    тишина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Не злиться           не кричать        не расстраиваться</a:t>
            </a:r>
            <a:endParaRPr lang="ru-RU" b="1" dirty="0">
              <a:solidFill>
                <a:srgbClr val="0070C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699792" y="4077072"/>
            <a:ext cx="2447925" cy="1728192"/>
            <a:chOff x="1788" y="1752"/>
            <a:chExt cx="602" cy="419"/>
          </a:xfrm>
        </p:grpSpPr>
        <p:pic>
          <p:nvPicPr>
            <p:cNvPr id="7184" name="Picture 9" descr="j0425740[1]"/>
            <p:cNvPicPr>
              <a:picLocks noChangeAspect="1" noChangeArrowheads="1"/>
            </p:cNvPicPr>
            <p:nvPr/>
          </p:nvPicPr>
          <p:blipFill>
            <a:blip r:embed="rId2" cstate="print">
              <a:lum bright="12000" contrast="-12000"/>
            </a:blip>
            <a:srcRect/>
            <a:stretch>
              <a:fillRect/>
            </a:stretch>
          </p:blipFill>
          <p:spPr bwMode="auto">
            <a:xfrm>
              <a:off x="1803" y="1752"/>
              <a:ext cx="587" cy="41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</p:pic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788" y="1760"/>
              <a:ext cx="594" cy="411"/>
              <a:chOff x="4485" y="4593"/>
              <a:chExt cx="1485" cy="1028"/>
            </a:xfrm>
          </p:grpSpPr>
          <p:sp>
            <p:nvSpPr>
              <p:cNvPr id="7186" name="Line 11"/>
              <p:cNvSpPr>
                <a:spLocks noChangeShapeType="1"/>
              </p:cNvSpPr>
              <p:nvPr/>
            </p:nvSpPr>
            <p:spPr bwMode="auto">
              <a:xfrm flipH="1">
                <a:off x="4493" y="4593"/>
                <a:ext cx="1478" cy="1028"/>
              </a:xfrm>
              <a:prstGeom prst="line">
                <a:avLst/>
              </a:prstGeom>
              <a:noFill/>
              <a:ln w="44450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87" name="Line 12"/>
              <p:cNvSpPr>
                <a:spLocks noChangeShapeType="1"/>
              </p:cNvSpPr>
              <p:nvPr/>
            </p:nvSpPr>
            <p:spPr bwMode="auto">
              <a:xfrm>
                <a:off x="4485" y="4628"/>
                <a:ext cx="1455" cy="975"/>
              </a:xfrm>
              <a:prstGeom prst="line">
                <a:avLst/>
              </a:prstGeom>
              <a:noFill/>
              <a:ln w="44450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pic>
        <p:nvPicPr>
          <p:cNvPr id="7172" name="Picture 7" descr="j042812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764704"/>
            <a:ext cx="1512887" cy="1908175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grpSp>
        <p:nvGrpSpPr>
          <p:cNvPr id="4" name="Группа 36"/>
          <p:cNvGrpSpPr>
            <a:grpSpLocks/>
          </p:cNvGrpSpPr>
          <p:nvPr/>
        </p:nvGrpSpPr>
        <p:grpSpPr bwMode="auto">
          <a:xfrm>
            <a:off x="3059832" y="692696"/>
            <a:ext cx="2520280" cy="2016224"/>
            <a:chOff x="6143927" y="1182275"/>
            <a:chExt cx="1895562" cy="1889398"/>
          </a:xfrm>
        </p:grpSpPr>
        <p:sp>
          <p:nvSpPr>
            <p:cNvPr id="14" name="Прямоугольник 13"/>
            <p:cNvSpPr/>
            <p:nvPr/>
          </p:nvSpPr>
          <p:spPr bwMode="auto">
            <a:xfrm>
              <a:off x="6143927" y="1182275"/>
              <a:ext cx="1895562" cy="188939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7179" name="Рисунок 0" descr="Смайлик весёлый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6643702" y="1357298"/>
              <a:ext cx="822162" cy="900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0" name="Рисунок 0" descr="Смайлик весёлый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7072330" y="2040152"/>
              <a:ext cx="857256" cy="93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1" name="Рисунок 0" descr="Смайлик весёлый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6215074" y="2143116"/>
              <a:ext cx="795158" cy="87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4149080"/>
            <a:ext cx="1656457" cy="1654536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17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4077072"/>
            <a:ext cx="1728788" cy="1728788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177" name="Picture 5" descr="j0424444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764704"/>
            <a:ext cx="1466850" cy="1804988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nachalo4ka.ru/wp-content/uploads/2014/04/Matematika.-SHablon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 группа. </a:t>
            </a:r>
            <a:br>
              <a:rPr lang="ru-RU" dirty="0" smtClean="0"/>
            </a:br>
            <a:r>
              <a:rPr lang="ru-RU" dirty="0" smtClean="0"/>
              <a:t>Составить задачу к схеме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314337"/>
            <a:ext cx="6624736" cy="296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nachalo4ka.ru/wp-content/uploads/2014/04/Matematika.-SHablon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 группа</a:t>
            </a:r>
            <a:br>
              <a:rPr lang="ru-RU" dirty="0" smtClean="0"/>
            </a:br>
            <a:r>
              <a:rPr lang="ru-RU" dirty="0" smtClean="0"/>
              <a:t> составить задачу к  рисунку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2"/>
            <a:ext cx="749036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nachalo4ka.ru/wp-content/uploads/2014/04/Matematika.-SHablon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3 группа </a:t>
            </a:r>
            <a:br>
              <a:rPr lang="ru-RU" dirty="0" smtClean="0"/>
            </a:br>
            <a:r>
              <a:rPr lang="ru-RU" dirty="0" smtClean="0"/>
              <a:t>  Составить задачу  к решению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6000" b="1" dirty="0" smtClean="0">
                <a:solidFill>
                  <a:srgbClr val="00B050"/>
                </a:solidFill>
              </a:rPr>
              <a:t>7-3=4( </a:t>
            </a:r>
            <a:r>
              <a:rPr lang="ru-RU" sz="6000" b="1" dirty="0" err="1" smtClean="0">
                <a:solidFill>
                  <a:srgbClr val="00B050"/>
                </a:solidFill>
              </a:rPr>
              <a:t>ябл</a:t>
            </a:r>
            <a:r>
              <a:rPr lang="ru-RU" sz="6000" b="1" dirty="0" smtClean="0">
                <a:solidFill>
                  <a:srgbClr val="00B050"/>
                </a:solidFill>
              </a:rPr>
              <a:t>.) - больше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nachalo4ka.ru/wp-content/uploads/2014/04/Matematika.-SHablon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" y="0"/>
            <a:ext cx="914399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3 группа </a:t>
            </a:r>
            <a:br>
              <a:rPr lang="ru-RU" dirty="0"/>
            </a:br>
            <a:r>
              <a:rPr lang="ru-RU" dirty="0"/>
              <a:t>  Составить задачу  к </a:t>
            </a:r>
            <a:r>
              <a:rPr lang="ru-RU" dirty="0" smtClean="0"/>
              <a:t>ответу.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smtClean="0">
                <a:solidFill>
                  <a:srgbClr val="00B050"/>
                </a:solidFill>
              </a:rPr>
              <a:t>Ответ: </a:t>
            </a:r>
            <a:r>
              <a:rPr lang="ru-RU" sz="4800" b="1" smtClean="0">
                <a:solidFill>
                  <a:srgbClr val="00B050"/>
                </a:solidFill>
              </a:rPr>
              <a:t>4 </a:t>
            </a:r>
            <a:r>
              <a:rPr lang="ru-RU" sz="4800" b="1" smtClean="0">
                <a:solidFill>
                  <a:srgbClr val="00B050"/>
                </a:solidFill>
              </a:rPr>
              <a:t>лампочки </a:t>
            </a:r>
            <a:r>
              <a:rPr lang="ru-RU" sz="4800" b="1" dirty="0" smtClean="0">
                <a:solidFill>
                  <a:srgbClr val="00B050"/>
                </a:solidFill>
              </a:rPr>
              <a:t>осталось.</a:t>
            </a:r>
            <a:endParaRPr lang="ru-RU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53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nachalo4ka.ru/wp-content/uploads/2014/04/Matematika.-SHablon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5 группа</a:t>
            </a:r>
            <a:br>
              <a:rPr lang="ru-RU" dirty="0" smtClean="0"/>
            </a:br>
            <a:r>
              <a:rPr lang="ru-RU" dirty="0" smtClean="0"/>
              <a:t> придумать задачу к чертежу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628800"/>
            <a:ext cx="5420022" cy="292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nachalo4ka.ru/wp-content/uploads/2014/04/Matematika.-SHablon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6 группа</a:t>
            </a:r>
            <a:br>
              <a:rPr lang="ru-RU" dirty="0" smtClean="0"/>
            </a:br>
            <a:r>
              <a:rPr lang="ru-RU" dirty="0" smtClean="0"/>
              <a:t>  придумать задачу к чертежу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628800"/>
            <a:ext cx="5939790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nachalo4ka.ru/wp-content/uploads/2014/04/Matematika.-SHablon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7 группа </a:t>
            </a:r>
            <a:br>
              <a:rPr lang="ru-RU" dirty="0" smtClean="0"/>
            </a:br>
            <a:r>
              <a:rPr lang="ru-RU" dirty="0" smtClean="0"/>
              <a:t> Составить к задаче уравнение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828092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 descr="http://nachalo4ka.ru/wp-content/uploads/2014/04/Matematika.-SHablon1.png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90" y="3789040"/>
            <a:ext cx="871758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Найти закономерность и записать в тетрадь, продолжив ещё на 5 чисел.</a:t>
            </a:r>
            <a:endParaRPr lang="ru-RU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22860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6147" y="260648"/>
            <a:ext cx="21717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08273"/>
            <a:ext cx="21526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nachalo4ka.ru/wp-content/uploads/2014/04/Matematika.-SHablon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None/>
            </a:pPr>
            <a:r>
              <a:rPr lang="ru-RU" sz="4000" b="1" dirty="0" smtClean="0"/>
              <a:t>2.Придумать задачи самим</a:t>
            </a:r>
          </a:p>
          <a:p>
            <a:pPr marL="742950" indent="-742950">
              <a:buNone/>
            </a:pPr>
            <a:r>
              <a:rPr lang="ru-RU" sz="4000" b="1" dirty="0" smtClean="0"/>
              <a:t>3.Учиться решать разные задачи.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nachalo4ka.ru/wp-content/uploads/2014/04/Matematika.-SHablon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Учебник </a:t>
            </a:r>
            <a:r>
              <a:rPr lang="ru-RU" b="1" dirty="0" err="1" smtClean="0"/>
              <a:t>стр</a:t>
            </a:r>
            <a:r>
              <a:rPr lang="ru-RU" b="1" dirty="0" smtClean="0"/>
              <a:t> .47 № 4( б)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nachalo4ka.ru/wp-content/uploads/2014/04/Matematika.-SHablon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" y="0"/>
            <a:ext cx="914399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 </a:t>
            </a:r>
            <a:r>
              <a:rPr lang="ru-RU" sz="4900" b="1" u="sng" dirty="0" smtClean="0">
                <a:solidFill>
                  <a:srgbClr val="00B050"/>
                </a:solidFill>
              </a:rPr>
              <a:t>Итог урока</a:t>
            </a:r>
            <a:r>
              <a:rPr lang="ru-RU" sz="4900" b="1" dirty="0" smtClean="0">
                <a:solidFill>
                  <a:srgbClr val="00B050"/>
                </a:solidFill>
              </a:rPr>
              <a:t/>
            </a:r>
            <a:br>
              <a:rPr lang="ru-RU" sz="4900" b="1" dirty="0" smtClean="0">
                <a:solidFill>
                  <a:srgbClr val="00B050"/>
                </a:solidFill>
              </a:rPr>
            </a:br>
            <a:r>
              <a:rPr lang="ru-RU" sz="4900" b="1" dirty="0" smtClean="0">
                <a:solidFill>
                  <a:srgbClr val="00B050"/>
                </a:solidFill>
              </a:rPr>
              <a:t>                    </a:t>
            </a:r>
            <a:r>
              <a:rPr lang="ru-RU" dirty="0" smtClean="0"/>
              <a:t>План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4000" b="1" dirty="0" smtClean="0"/>
              <a:t>Вспомнить части задачи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b="1" dirty="0" smtClean="0"/>
              <a:t>Придумать задачи самим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b="1" dirty="0" smtClean="0"/>
              <a:t>Учиться решать разные задачи.</a:t>
            </a:r>
          </a:p>
          <a:p>
            <a:pPr marL="0" indent="0">
              <a:buNone/>
            </a:pPr>
            <a:endParaRPr lang="ru-RU" sz="4000" b="1" dirty="0"/>
          </a:p>
          <a:p>
            <a:pPr marL="0" indent="0">
              <a:buNone/>
            </a:pPr>
            <a:r>
              <a:rPr lang="ru-RU" sz="4000" b="1" dirty="0" smtClean="0"/>
              <a:t>     </a:t>
            </a:r>
            <a:r>
              <a:rPr lang="ru-RU" b="1" dirty="0" smtClean="0">
                <a:solidFill>
                  <a:srgbClr val="00B050"/>
                </a:solidFill>
              </a:rPr>
              <a:t>Со всеми ли пунктами плана справились?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8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nachalo4ka.ru/wp-content/uploads/2014/04/Matematika.-SHablon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r>
              <a:rPr lang="ru-RU" dirty="0" smtClean="0"/>
              <a:t>Дополнительный материал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700" b="1" dirty="0" smtClean="0">
                <a:solidFill>
                  <a:srgbClr val="00B050"/>
                </a:solidFill>
              </a:rPr>
              <a:t>Задачки для ума</a:t>
            </a:r>
            <a:endParaRPr lang="ru-RU" sz="67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achalo4ka.ru/wp-content/uploads/2014/04/Matematika.-SHablon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620688"/>
            <a:ext cx="8507288" cy="5505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/>
              <a:t> </a:t>
            </a:r>
            <a:r>
              <a:rPr lang="ru-RU" sz="4000" b="1" dirty="0">
                <a:solidFill>
                  <a:srgbClr val="00B050"/>
                </a:solidFill>
              </a:rPr>
              <a:t>Сколько концов у палки</a:t>
            </a:r>
            <a:r>
              <a:rPr lang="ru-RU" sz="4000" b="1" dirty="0" smtClean="0">
                <a:solidFill>
                  <a:srgbClr val="00B050"/>
                </a:solidFill>
              </a:rPr>
              <a:t>?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А </a:t>
            </a:r>
            <a:r>
              <a:rPr lang="ru-RU" sz="4000" b="1" dirty="0">
                <a:solidFill>
                  <a:srgbClr val="00B050"/>
                </a:solidFill>
              </a:rPr>
              <a:t>сколько концов у двух с половиной палок</a:t>
            </a:r>
            <a:r>
              <a:rPr lang="ru-RU" sz="4000" b="1" dirty="0" smtClean="0">
                <a:solidFill>
                  <a:srgbClr val="00B050"/>
                </a:solidFill>
              </a:rPr>
              <a:t>?</a:t>
            </a:r>
          </a:p>
          <a:p>
            <a:endParaRPr lang="ru-RU" dirty="0"/>
          </a:p>
        </p:txBody>
      </p:sp>
      <p:pic>
        <p:nvPicPr>
          <p:cNvPr id="1026" name="Picture 2" descr="http://www.xn--80aae1dvd.xn--p1ai/upload/iblock/283/283ed19b73aae790e90d0651765f37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44882"/>
            <a:ext cx="1904006" cy="229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xn--80aae1dvd.xn--p1ai/upload/iblock/283/283ed19b73aae790e90d0651765f37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44881"/>
            <a:ext cx="1904006" cy="229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xn--80aae1dvd.xn--p1ai/upload/iblock/283/283ed19b73aae790e90d0651765f377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300192" y="3432479"/>
            <a:ext cx="1904006" cy="114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nachalo4ka.ru/wp-content/uploads/2014/04/Matematika.-SHablon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indent="12700"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В реке плавали пять щук. Они увидели мелких рыбок и нырнули в глубину, Сколько щук плавают в реке?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achalo4ka.ru/wp-content/uploads/2014/04/Matematika.-SHablon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724128" cy="6126163"/>
          </a:xfrm>
        </p:spPr>
        <p:txBody>
          <a:bodyPr>
            <a:normAutofit/>
          </a:bodyPr>
          <a:lstStyle/>
          <a:p>
            <a:pPr lvl="0" indent="12700"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В доме четыре этажа. На каком этаже живет Аня, если её соседом сверху является Петя, снизу – Вера, а на последнем, четвертом, этаже живет Вася? 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76672"/>
            <a:ext cx="21621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764704"/>
            <a:ext cx="16478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844824"/>
            <a:ext cx="16287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4077072"/>
            <a:ext cx="16383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2924944"/>
            <a:ext cx="13049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nachalo4ka.ru/wp-content/uploads/2014/04/Matematika.-SHablon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770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Сколько яиц ? </a:t>
            </a:r>
            <a:br>
              <a:rPr lang="ru-RU" dirty="0" smtClean="0"/>
            </a:br>
            <a:r>
              <a:rPr lang="ru-RU" dirty="0" smtClean="0"/>
              <a:t>Как сказать по-другому?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73216" y="1628800"/>
            <a:ext cx="397078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/>
              <a:t>1 </a:t>
            </a:r>
            <a:r>
              <a:rPr lang="ru-RU" sz="6000" b="1" dirty="0" err="1" smtClean="0"/>
              <a:t>д.=</a:t>
            </a:r>
            <a:r>
              <a:rPr lang="ru-RU" sz="6000" b="1" dirty="0" smtClean="0"/>
              <a:t> 10</a:t>
            </a:r>
            <a:endParaRPr lang="ru-RU" sz="6000" b="1" dirty="0"/>
          </a:p>
        </p:txBody>
      </p:sp>
      <p:pic>
        <p:nvPicPr>
          <p:cNvPr id="1026" name="Picture 2" descr="http://www.kpsamara.ru/wp-content/uploads/2014/04/gWrtI8n8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4762500" cy="2952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nachalo4ka.ru/wp-content/uploads/2014/04/Matematika.-SHablon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Найдите ошибки, сосчитайте правильно и прочитайте разными способами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19675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4400" b="1" dirty="0" smtClean="0">
                <a:solidFill>
                  <a:srgbClr val="0070C0"/>
                </a:solidFill>
              </a:rPr>
              <a:t>1+9=10             2д.+4д.=5д.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70C0"/>
                </a:solidFill>
              </a:rPr>
              <a:t>2+6=7               8д.-7д.=1д.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70C0"/>
                </a:solidFill>
              </a:rPr>
              <a:t>5-4=1                4д.+3д.=7д.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70C0"/>
                </a:solidFill>
              </a:rPr>
              <a:t>9-3=5                 8д.-6д.=3д.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1988840"/>
            <a:ext cx="626368" cy="7703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8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3645024"/>
            <a:ext cx="626368" cy="6263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6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1268760"/>
            <a:ext cx="1152128" cy="6263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6д.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56176" y="3717032"/>
            <a:ext cx="1008112" cy="6263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2д.</a:t>
            </a:r>
            <a:endParaRPr lang="ru-RU" sz="4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nachalo4ka.ru/wp-content/uploads/2014/04/Matematika.-SHablon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8435280" cy="5577483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/>
              <a:t>Тема урока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4" name="Рисунок 3" descr="http://www.inteltoys.ru/files/articles/2012/10/462/462-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3748" y="1171503"/>
            <a:ext cx="669674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76672"/>
            <a:ext cx="11715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76672"/>
            <a:ext cx="7810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548680"/>
            <a:ext cx="6191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476672"/>
            <a:ext cx="11525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nachalo4ka.ru/wp-content/uploads/2014/04/Matematika.-SHablon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4000" b="1" dirty="0" smtClean="0"/>
              <a:t>Вспомнить части задачи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b="1" dirty="0" smtClean="0"/>
              <a:t>Придумать задачи самим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b="1" dirty="0" smtClean="0"/>
              <a:t>Учиться решать разные задачи.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nachalo4ka.ru/wp-content/uploads/2014/04/Matematika.-SHablon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0"/>
            <a:ext cx="51054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5508104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Расставьте по местам части задачи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340768"/>
            <a:ext cx="27241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284984"/>
            <a:ext cx="23336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636912"/>
            <a:ext cx="26955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01986" y="1953486"/>
            <a:ext cx="17716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21072" y="1212751"/>
            <a:ext cx="3290664" cy="3362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23682E-6 L 0.5283 0.3122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00" y="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12673E-6 L 0.48663 -0.0989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00" y="-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5097E-6 L 0.51181 -0.12581 " pathEditMode="relative" ptsTypes="AA">
                                      <p:cBhvr>
                                        <p:cTn id="1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6.19796E-7 L 0.48906 -0.171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00" y="-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nachalo4ka.ru/wp-content/uploads/2014/04/Matematika.-SHablon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 задачу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84784"/>
            <a:ext cx="705678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nachalo4ka.ru/wp-content/uploads/2014/04/Matematika.-SHablon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 задачу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24744"/>
            <a:ext cx="74168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255</Words>
  <Application>Microsoft Office PowerPoint</Application>
  <PresentationFormat>Экран (4:3)</PresentationFormat>
  <Paragraphs>56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Математика</vt:lpstr>
      <vt:lpstr>Найти закономерность и записать в тетрадь, продолжив ещё на 5 чисел.</vt:lpstr>
      <vt:lpstr>Сколько яиц ?  Как сказать по-другому?</vt:lpstr>
      <vt:lpstr>Найдите ошибки, сосчитайте правильно и прочитайте разными способами</vt:lpstr>
      <vt:lpstr>Презентация PowerPoint</vt:lpstr>
      <vt:lpstr>План работы</vt:lpstr>
      <vt:lpstr>Расставьте по местам части задачи</vt:lpstr>
      <vt:lpstr>Реши задачу</vt:lpstr>
      <vt:lpstr>Решите задачу</vt:lpstr>
      <vt:lpstr>Физкультминутка: </vt:lpstr>
      <vt:lpstr>План работы</vt:lpstr>
      <vt:lpstr>Правила работы в группе</vt:lpstr>
      <vt:lpstr>1 группа.  Составить задачу к схеме </vt:lpstr>
      <vt:lpstr>2 группа  составить задачу к  рисунку</vt:lpstr>
      <vt:lpstr>3 группа    Составить задачу  к решению   7-3=4( ябл.) - больше </vt:lpstr>
      <vt:lpstr>3 группа    Составить задачу  к ответу.</vt:lpstr>
      <vt:lpstr>5 группа  придумать задачу к чертежу  </vt:lpstr>
      <vt:lpstr>6 группа   придумать задачу к чертежу  </vt:lpstr>
      <vt:lpstr>7 группа   Составить к задаче уравнение </vt:lpstr>
      <vt:lpstr>План работы</vt:lpstr>
      <vt:lpstr>Учебник стр .47 № 4( б) </vt:lpstr>
      <vt:lpstr> Итог урока                     План работы</vt:lpstr>
      <vt:lpstr>Дополнительный материал   Задачки для ума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Komp-380</dc:creator>
  <cp:lastModifiedBy>Admin</cp:lastModifiedBy>
  <cp:revision>32</cp:revision>
  <dcterms:created xsi:type="dcterms:W3CDTF">2016-03-13T14:01:29Z</dcterms:created>
  <dcterms:modified xsi:type="dcterms:W3CDTF">2016-03-22T11:02:49Z</dcterms:modified>
</cp:coreProperties>
</file>