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4" r:id="rId4"/>
    <p:sldId id="275" r:id="rId5"/>
    <p:sldId id="263" r:id="rId6"/>
    <p:sldId id="271" r:id="rId7"/>
    <p:sldId id="265" r:id="rId8"/>
    <p:sldId id="257" r:id="rId9"/>
    <p:sldId id="258" r:id="rId10"/>
    <p:sldId id="283" r:id="rId11"/>
    <p:sldId id="276" r:id="rId12"/>
    <p:sldId id="279" r:id="rId13"/>
    <p:sldId id="269" r:id="rId14"/>
    <p:sldId id="267" r:id="rId15"/>
    <p:sldId id="262" r:id="rId16"/>
    <p:sldId id="277" r:id="rId17"/>
    <p:sldId id="282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0B64-6ABD-408A-855C-A4D7F7F5478E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6A0A-1E6D-4FBF-9E60-74F09F1E7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0C43-0D4D-4100-BE09-2B2998AC93B0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DC09-C8E2-4371-9765-33537814C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98C4-BA7D-49CD-8E07-30F95D1AABDF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1FB4-4460-4D76-9B51-59C5F546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A784-874A-479E-961B-F0FE1BA5E39D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2B6F-8B27-4CB8-A003-69C2D810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307E-13C1-4026-957B-1E7D686EC02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5174-6CB7-4511-ABED-AADE85D81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291B-5213-4D67-9E45-0143B34A43A2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4F6F-4D3C-4CAB-8256-2654FFFA4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54F1-C14A-4BA7-9668-B8B59D2DEA2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83F5-C15E-49F0-9CE4-B9AC3544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CCFE-0228-4FF7-9B9D-531A75860D1E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736A-A3BA-496A-9885-20A985B90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7F65-5A7C-4CCC-9AA4-901A3AB65F5D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6BD1-BCE6-4723-ABD1-4190D428E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D145-5886-484F-A6C3-8FB1AE2F0B89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B0CA-C867-4275-8DED-DCCAF8473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2D44-34AC-413D-B0A6-6C6D4573E1B0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EC14E-B635-400C-AAF5-E06F8EDB4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716F0-1FF1-484F-8DEC-5E28A66B3CA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405105-FD65-4315-BED7-086F8067D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2.jpeg"/><Relationship Id="rId7" Type="http://schemas.openxmlformats.org/officeDocument/2006/relationships/image" Target="../media/image13.jpeg"/><Relationship Id="rId12" Type="http://schemas.openxmlformats.org/officeDocument/2006/relationships/image" Target="../media/image40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gif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851648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по развитию речи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«Путешествие со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Звуковочкой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050" y="4714875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МБДОУ «Детский сад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94»</a:t>
            </a:r>
          </a:p>
          <a:p>
            <a:pPr marR="0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учитель-логопед Михеева Ю.В.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Физ. 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437"/>
          </a:xfrm>
        </p:spPr>
        <p:txBody>
          <a:bodyPr/>
          <a:lstStyle/>
          <a:p>
            <a:r>
              <a:rPr lang="ru-RU" dirty="0"/>
              <a:t>Раз, два, три, четыре, пять,</a:t>
            </a:r>
          </a:p>
          <a:p>
            <a:pPr marL="0" indent="0">
              <a:buNone/>
            </a:pPr>
            <a:r>
              <a:rPr lang="ru-RU" dirty="0" smtClean="0"/>
              <a:t>   Начинаем </a:t>
            </a:r>
            <a:r>
              <a:rPr lang="ru-RU" dirty="0"/>
              <a:t>отдыхать! (потянуться)</a:t>
            </a:r>
          </a:p>
          <a:p>
            <a:r>
              <a:rPr lang="ru-RU" dirty="0"/>
              <a:t>Спинку бодро разогнули,</a:t>
            </a:r>
          </a:p>
          <a:p>
            <a:r>
              <a:rPr lang="ru-RU" dirty="0"/>
              <a:t>Ручки кверху потянули!</a:t>
            </a:r>
          </a:p>
          <a:p>
            <a:r>
              <a:rPr lang="ru-RU" dirty="0"/>
              <a:t>Раз и два, присесть и встать,</a:t>
            </a:r>
          </a:p>
          <a:p>
            <a:r>
              <a:rPr lang="ru-RU" dirty="0"/>
              <a:t>Чтобы отдохнуть опять.</a:t>
            </a:r>
          </a:p>
          <a:p>
            <a:r>
              <a:rPr lang="ru-RU" dirty="0"/>
              <a:t>Раз и два вперед нагнуться,</a:t>
            </a:r>
          </a:p>
          <a:p>
            <a:r>
              <a:rPr lang="ru-RU" dirty="0"/>
              <a:t>Раз и два назад прогнуться. (движения стишка)</a:t>
            </a:r>
          </a:p>
          <a:p>
            <a:r>
              <a:rPr lang="ru-RU" dirty="0"/>
              <a:t>Вот и стали мы сильней, (показать «силу»)</a:t>
            </a:r>
          </a:p>
          <a:p>
            <a:r>
              <a:rPr lang="ru-RU" dirty="0"/>
              <a:t>Здоровей и веселей! (улыбнуться друг другу)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1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9142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Игра «Скажи наоборот»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23" y="1199557"/>
            <a:ext cx="5929354" cy="564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7jhKoSX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8" y="0"/>
            <a:ext cx="75362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6978"/>
            <a:ext cx="8286808" cy="18732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Игра«Кто больше».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Назови ассоциации со словом «зима»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2" descr="7291618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1881188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i (25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643063"/>
            <a:ext cx="18716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tumblr_mwvnigwKLC1shxukno1_50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832350"/>
            <a:ext cx="36433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miniski_krasnyj.jpg"/>
          <p:cNvPicPr>
            <a:picLocks noChangeAspect="1"/>
          </p:cNvPicPr>
          <p:nvPr/>
        </p:nvPicPr>
        <p:blipFill>
          <a:blip r:embed="rId5"/>
          <a:srcRect l="2000" t="21500" r="3500" b="23000"/>
          <a:stretch>
            <a:fillRect/>
          </a:stretch>
        </p:blipFill>
        <p:spPr bwMode="auto">
          <a:xfrm>
            <a:off x="6954838" y="2928938"/>
            <a:ext cx="21891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8" descr="0_a552c_ac51fcda_ori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14938"/>
            <a:ext cx="18446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9" descr="Beverly_Purple.jpg"/>
          <p:cNvPicPr>
            <a:picLocks noChangeAspect="1"/>
          </p:cNvPicPr>
          <p:nvPr/>
        </p:nvPicPr>
        <p:blipFill>
          <a:blip r:embed="rId7"/>
          <a:srcRect l="10638" t="4256" r="14893" b="10638"/>
          <a:stretch>
            <a:fillRect/>
          </a:stretch>
        </p:blipFill>
        <p:spPr bwMode="auto">
          <a:xfrm>
            <a:off x="3643313" y="1643063"/>
            <a:ext cx="14382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20" descr="i (28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813" y="3214688"/>
            <a:ext cx="1581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21" descr="image (14)-320x320.jpg"/>
          <p:cNvPicPr>
            <a:picLocks noChangeAspect="1"/>
          </p:cNvPicPr>
          <p:nvPr/>
        </p:nvPicPr>
        <p:blipFill>
          <a:blip r:embed="rId9"/>
          <a:srcRect t="19531" b="21875"/>
          <a:stretch>
            <a:fillRect/>
          </a:stretch>
        </p:blipFill>
        <p:spPr bwMode="auto">
          <a:xfrm>
            <a:off x="6950075" y="1500188"/>
            <a:ext cx="21939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22" descr="i (33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38" y="1643063"/>
            <a:ext cx="159543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23" descr="i (46)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0" y="3286125"/>
            <a:ext cx="144938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24" descr="i (39).jpg"/>
          <p:cNvPicPr>
            <a:picLocks noChangeAspect="1"/>
          </p:cNvPicPr>
          <p:nvPr/>
        </p:nvPicPr>
        <p:blipFill>
          <a:blip r:embed="rId12"/>
          <a:srcRect l="5708" r="11613" b="22368"/>
          <a:stretch>
            <a:fillRect/>
          </a:stretch>
        </p:blipFill>
        <p:spPr bwMode="auto">
          <a:xfrm>
            <a:off x="2000250" y="5453063"/>
            <a:ext cx="20002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25" descr="95513224_mal_sne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86188" y="3357563"/>
            <a:ext cx="15922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3624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«Повтори </a:t>
            </a:r>
            <a:r>
              <a:rPr lang="ru-RU" sz="4400" dirty="0" err="1" smtClean="0">
                <a:ln w="635"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4400" dirty="0" smtClean="0">
                <a:ln w="635"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ln w="635">
                <a:solidFill>
                  <a:schemeClr val="tx2"/>
                </a:solidFill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Текст 4"/>
          <p:cNvSpPr>
            <a:spLocks noGrp="1"/>
          </p:cNvSpPr>
          <p:nvPr>
            <p:ph type="body" idx="1"/>
          </p:nvPr>
        </p:nvSpPr>
        <p:spPr>
          <a:xfrm>
            <a:off x="530225" y="2214554"/>
            <a:ext cx="7772400" cy="464344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топыта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копыт пыль по полю летит.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Дятел дуб долбил да не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додолбил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Палку толкал лапкой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Полкан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Сашка шапкой шишку сшиб.</a:t>
            </a:r>
          </a:p>
          <a:p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2420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Составь слова из букв, которые я разложила на ковре.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СНЕГ, ЗИМА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0958" y="3571876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000504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5429264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071942"/>
            <a:ext cx="8322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5500702"/>
            <a:ext cx="6415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3571876"/>
            <a:ext cx="7585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500438"/>
            <a:ext cx="6014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5500702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Г</a:t>
            </a:r>
          </a:p>
        </p:txBody>
      </p:sp>
      <p:pic>
        <p:nvPicPr>
          <p:cNvPr id="11" name="Рисунок 10" descr="657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786063"/>
            <a:ext cx="3344863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9" y="3140115"/>
            <a:ext cx="4743224" cy="354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1042 -0.3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66684 -0.54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0" y="-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24305 -0.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4.44444E-6 L -0.56233 -0.2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3056 -0.55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12483 -0.277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61059 -0.26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73229 -0.558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87424"/>
            <a:ext cx="8305800" cy="21602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«Подбери больше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признаков»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мороз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Елка 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акая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880d45afc945c10752a0c1e19989ca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670432"/>
            <a:ext cx="3635896" cy="531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tree0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463" y="1772816"/>
            <a:ext cx="447699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raphics-fireworks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500174"/>
            <a:ext cx="4714908" cy="4675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6" descr="Рисунок1.jpg"/>
          <p:cNvPicPr>
            <a:picLocks noChangeAspect="1"/>
          </p:cNvPicPr>
          <p:nvPr/>
        </p:nvPicPr>
        <p:blipFill>
          <a:blip r:embed="rId2"/>
          <a:srcRect b="3169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7" descr="65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8" descr="65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20d64ece9ad9e10e6f60ac2866a693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96" y="0"/>
            <a:ext cx="5715008" cy="682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Звуковочка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предлагает  нам отправиться в путешествие.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5dc4c_4eebde6d_X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11" y="1214422"/>
            <a:ext cx="5643578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7805734" cy="264320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Приветствие. Упражнение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«Назови своё имя ласково»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Рисунок 2" descr="99359542_getim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500313"/>
            <a:ext cx="4117975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5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97" y="2855512"/>
            <a:ext cx="1868905" cy="177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39" y="1431150"/>
            <a:ext cx="2374210" cy="158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1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80" y="2855491"/>
            <a:ext cx="2588378" cy="171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52).jpg"/>
          <p:cNvPicPr>
            <a:picLocks noChangeAspect="1"/>
          </p:cNvPicPr>
          <p:nvPr/>
        </p:nvPicPr>
        <p:blipFill>
          <a:blip r:embed="rId5"/>
          <a:srcRect l="27796" r="8059"/>
          <a:stretch>
            <a:fillRect/>
          </a:stretch>
        </p:blipFill>
        <p:spPr>
          <a:xfrm>
            <a:off x="2414223" y="4686251"/>
            <a:ext cx="2226405" cy="216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36).jpg"/>
          <p:cNvPicPr>
            <a:picLocks noChangeAspect="1"/>
          </p:cNvPicPr>
          <p:nvPr/>
        </p:nvPicPr>
        <p:blipFill>
          <a:blip r:embed="rId6"/>
          <a:srcRect t="8325"/>
          <a:stretch>
            <a:fillRect/>
          </a:stretch>
        </p:blipFill>
        <p:spPr>
          <a:xfrm>
            <a:off x="7434697" y="4512110"/>
            <a:ext cx="1707138" cy="234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bcf6e9304e25cce931f7893a44cb128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81300"/>
            <a:ext cx="18970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 (5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105" y="2567051"/>
            <a:ext cx="1579466" cy="191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 (54).jpg"/>
          <p:cNvPicPr>
            <a:picLocks noChangeAspect="1"/>
          </p:cNvPicPr>
          <p:nvPr/>
        </p:nvPicPr>
        <p:blipFill>
          <a:blip r:embed="rId9"/>
          <a:srcRect t="8695" r="18012" b="9317"/>
          <a:stretch>
            <a:fillRect/>
          </a:stretch>
        </p:blipFill>
        <p:spPr>
          <a:xfrm>
            <a:off x="5078340" y="4799246"/>
            <a:ext cx="2054370" cy="205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880" y="116633"/>
            <a:ext cx="6000792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Ловушки».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Поймай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слова со звуком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84446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526" y="983831"/>
            <a:ext cx="1864974" cy="186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everly_Purple.jpg"/>
          <p:cNvPicPr>
            <a:picLocks noChangeAspect="1"/>
          </p:cNvPicPr>
          <p:nvPr/>
        </p:nvPicPr>
        <p:blipFill>
          <a:blip r:embed="rId11"/>
          <a:srcRect l="10000" t="3750" r="13749" b="11249"/>
          <a:stretch>
            <a:fillRect/>
          </a:stretch>
        </p:blipFill>
        <p:spPr>
          <a:xfrm>
            <a:off x="7428040" y="694438"/>
            <a:ext cx="1713217" cy="190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шуба.jpg"/>
          <p:cNvPicPr>
            <a:picLocks noChangeAspect="1"/>
          </p:cNvPicPr>
          <p:nvPr/>
        </p:nvPicPr>
        <p:blipFill>
          <a:blip r:embed="rId12" cstate="print"/>
          <a:srcRect l="2865" t="1448" r="2865" b="2725"/>
          <a:stretch>
            <a:fillRect/>
          </a:stretch>
        </p:blipFill>
        <p:spPr>
          <a:xfrm>
            <a:off x="2633" y="4656257"/>
            <a:ext cx="1992601" cy="219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2129 L 0.40937 0.241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0.07083 L -0.37466 0.280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08936 L 0.14566 -0.3203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9 0.03843 L -0.19705 -0.0141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-0.01366 L -0.38195 0.007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5254 L -0.004 0.1784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3 0.03865 L 0.42777 -0.0347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5556 L 0.42222 -0.3180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-0.07662 L -0.38264 -0.2972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-0.1081 L -0.13629 -0.32871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008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Придумай слова со звуком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2_XL.png"/>
          <p:cNvPicPr>
            <a:picLocks noChangeAspect="1"/>
          </p:cNvPicPr>
          <p:nvPr/>
        </p:nvPicPr>
        <p:blipFill>
          <a:blip r:embed="rId2"/>
          <a:srcRect b="4378"/>
          <a:stretch>
            <a:fillRect/>
          </a:stretch>
        </p:blipFill>
        <p:spPr bwMode="auto">
          <a:xfrm>
            <a:off x="2699792" y="2625316"/>
            <a:ext cx="4154368" cy="39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_5dc4c_4eebde6d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340768"/>
            <a:ext cx="2232248" cy="2695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6326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Игра «Договори слова»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2128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ПА…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928934"/>
            <a:ext cx="18573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МА…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571612"/>
            <a:ext cx="17145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КУ…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256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РА…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429264"/>
            <a:ext cx="17859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СА…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071942"/>
            <a:ext cx="17145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ЗО…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7143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Игра «Передай доброту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кажи своему соседу «доброе» слово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eJw6g6a_800x800.jpg"/>
          <p:cNvPicPr>
            <a:picLocks noChangeAspect="1"/>
          </p:cNvPicPr>
          <p:nvPr/>
        </p:nvPicPr>
        <p:blipFill>
          <a:blip r:embed="rId2"/>
          <a:srcRect b="6757"/>
          <a:stretch>
            <a:fillRect/>
          </a:stretch>
        </p:blipFill>
        <p:spPr>
          <a:xfrm>
            <a:off x="181201" y="1214422"/>
            <a:ext cx="8772451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32655"/>
            <a:ext cx="8229600" cy="6674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«Кто, где живет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названии животного  1слог, то он селится на первый этаж, если два слога-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второй, 3 слога-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третий этаж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50" y="5143500"/>
            <a:ext cx="2928938" cy="1571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43250" y="3571875"/>
            <a:ext cx="2928938" cy="1571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143250" y="1000125"/>
            <a:ext cx="2928938" cy="1000125"/>
          </a:xfrm>
          <a:prstGeom prst="triangle">
            <a:avLst>
              <a:gd name="adj" fmla="val 4888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43250" y="2000250"/>
            <a:ext cx="2928938" cy="1571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14688" y="2143125"/>
            <a:ext cx="12144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86313" y="2143125"/>
            <a:ext cx="12144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Рисунок 23" descr="i 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349375"/>
            <a:ext cx="135731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4786313" y="3714750"/>
            <a:ext cx="12144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14688" y="3714750"/>
            <a:ext cx="12144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14688" y="5286375"/>
            <a:ext cx="12144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6313" y="5286375"/>
            <a:ext cx="12144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" name="Рисунок 30" descr="hqdefault.jpg"/>
          <p:cNvPicPr>
            <a:picLocks noChangeAspect="1"/>
          </p:cNvPicPr>
          <p:nvPr/>
        </p:nvPicPr>
        <p:blipFill>
          <a:blip r:embed="rId3"/>
          <a:srcRect l="9937" t="14583" r="10938" b="14583"/>
          <a:stretch>
            <a:fillRect/>
          </a:stretch>
        </p:blipFill>
        <p:spPr bwMode="auto">
          <a:xfrm>
            <a:off x="6429375" y="5143500"/>
            <a:ext cx="23574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i (3).jpg"/>
          <p:cNvPicPr>
            <a:picLocks noChangeAspect="1"/>
          </p:cNvPicPr>
          <p:nvPr/>
        </p:nvPicPr>
        <p:blipFill>
          <a:blip r:embed="rId4"/>
          <a:srcRect l="5356" t="10902" r="7872" b="2631"/>
          <a:stretch>
            <a:fillRect/>
          </a:stretch>
        </p:blipFill>
        <p:spPr bwMode="auto">
          <a:xfrm>
            <a:off x="142875" y="2857500"/>
            <a:ext cx="22494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i (11).jpg"/>
          <p:cNvPicPr>
            <a:picLocks noChangeAspect="1"/>
          </p:cNvPicPr>
          <p:nvPr/>
        </p:nvPicPr>
        <p:blipFill>
          <a:blip r:embed="rId5"/>
          <a:srcRect l="5435" r="4890" b="4349"/>
          <a:stretch>
            <a:fillRect/>
          </a:stretch>
        </p:blipFill>
        <p:spPr bwMode="auto">
          <a:xfrm>
            <a:off x="6500813" y="3500438"/>
            <a:ext cx="22510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i.jpg"/>
          <p:cNvPicPr>
            <a:picLocks noChangeAspect="1"/>
          </p:cNvPicPr>
          <p:nvPr/>
        </p:nvPicPr>
        <p:blipFill>
          <a:blip r:embed="rId6"/>
          <a:srcRect l="8553" t="13655" r="18619" b="10207"/>
          <a:stretch>
            <a:fillRect/>
          </a:stretch>
        </p:blipFill>
        <p:spPr bwMode="auto">
          <a:xfrm>
            <a:off x="142875" y="1000125"/>
            <a:ext cx="21526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i (15).jpg"/>
          <p:cNvPicPr>
            <a:picLocks noChangeAspect="1"/>
          </p:cNvPicPr>
          <p:nvPr/>
        </p:nvPicPr>
        <p:blipFill>
          <a:blip r:embed="rId7"/>
          <a:srcRect r="9998"/>
          <a:stretch>
            <a:fillRect/>
          </a:stretch>
        </p:blipFill>
        <p:spPr bwMode="auto">
          <a:xfrm>
            <a:off x="214313" y="4714875"/>
            <a:ext cx="2000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4 0.06644 L 0.47691 0.6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1 0.03935 L 0.28837 -0.18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21597 0.016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0.04768 L 0.47952 -0.13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0093 L -0.41076 0.062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231 L -0.46579 0.004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«Кто, где живет?»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5143500"/>
            <a:ext cx="2643188" cy="1571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3571875"/>
            <a:ext cx="2643188" cy="1571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429000" y="1143000"/>
            <a:ext cx="2643188" cy="85725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9000" y="2000250"/>
            <a:ext cx="2643188" cy="1571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2500" y="2205038"/>
            <a:ext cx="1071563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88" y="2214563"/>
            <a:ext cx="1071562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929188" y="3786188"/>
            <a:ext cx="1071562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8" y="3786188"/>
            <a:ext cx="1071562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71875" y="5357813"/>
            <a:ext cx="1071563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29188" y="5357813"/>
            <a:ext cx="1071562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2" name="Рисунок 31" descr="i (1).jpg"/>
          <p:cNvPicPr>
            <a:picLocks noChangeAspect="1"/>
          </p:cNvPicPr>
          <p:nvPr/>
        </p:nvPicPr>
        <p:blipFill>
          <a:blip r:embed="rId2"/>
          <a:srcRect l="5621" t="10526" r="3403" b="6580"/>
          <a:stretch>
            <a:fillRect/>
          </a:stretch>
        </p:blipFill>
        <p:spPr bwMode="auto">
          <a:xfrm>
            <a:off x="6372225" y="3429000"/>
            <a:ext cx="2371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18" descr="i (6).jpg"/>
          <p:cNvPicPr>
            <a:picLocks noChangeAspect="1"/>
          </p:cNvPicPr>
          <p:nvPr/>
        </p:nvPicPr>
        <p:blipFill>
          <a:blip r:embed="rId3"/>
          <a:srcRect l="5263" t="11842" r="31578" b="13158"/>
          <a:stretch>
            <a:fillRect/>
          </a:stretch>
        </p:blipFill>
        <p:spPr bwMode="auto">
          <a:xfrm>
            <a:off x="6443663" y="5084763"/>
            <a:ext cx="20161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21" descr="ryzhiy_kot_na_belom_fone_1600x1200.jpg"/>
          <p:cNvPicPr>
            <a:picLocks noChangeAspect="1"/>
          </p:cNvPicPr>
          <p:nvPr/>
        </p:nvPicPr>
        <p:blipFill>
          <a:blip r:embed="rId4" cstate="print"/>
          <a:srcRect l="21875" t="4166" r="19531" b="2083"/>
          <a:stretch>
            <a:fillRect/>
          </a:stretch>
        </p:blipFill>
        <p:spPr bwMode="auto">
          <a:xfrm>
            <a:off x="6443663" y="1268413"/>
            <a:ext cx="16049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i (1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857750"/>
            <a:ext cx="1643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1435469534_alligator.jpg"/>
          <p:cNvPicPr>
            <a:picLocks noChangeAspect="1"/>
          </p:cNvPicPr>
          <p:nvPr/>
        </p:nvPicPr>
        <p:blipFill>
          <a:blip r:embed="rId6"/>
          <a:srcRect t="5000" b="10625"/>
          <a:stretch>
            <a:fillRect/>
          </a:stretch>
        </p:blipFill>
        <p:spPr bwMode="auto">
          <a:xfrm>
            <a:off x="395288" y="3213100"/>
            <a:ext cx="24479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скачанные файлы.jpg"/>
          <p:cNvPicPr>
            <a:picLocks noChangeAspect="1"/>
          </p:cNvPicPr>
          <p:nvPr/>
        </p:nvPicPr>
        <p:blipFill>
          <a:blip r:embed="rId7" cstate="print"/>
          <a:srcRect l="14063" t="7291" r="16406" b="6079"/>
          <a:stretch>
            <a:fillRect/>
          </a:stretch>
        </p:blipFill>
        <p:spPr bwMode="auto">
          <a:xfrm>
            <a:off x="468313" y="1268413"/>
            <a:ext cx="165576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1 0.0449 L 0.41094 -0.2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3 -0.09027 L -0.38576 -0.43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-0.01667 L 0.48039 -0.173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7 0.05394 L -0.35607 0.316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0.05856 L -0.42899 0.289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0.09838 L 0.44288 0.565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204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Занятие по развитию речи «Путешествие со Звуковочкой»</vt:lpstr>
      <vt:lpstr>Звуковочка предлагает  нам отправиться в путешествие.</vt:lpstr>
      <vt:lpstr>           Приветствие. Упражнение  «Назови своё имя ласково»  </vt:lpstr>
      <vt:lpstr>   Игра «Ловушки». Поймай  слова со звуком «С»</vt:lpstr>
      <vt:lpstr>Придумай слова со звуком «К»</vt:lpstr>
      <vt:lpstr>Игра «Договори слова»</vt:lpstr>
      <vt:lpstr>Игра «Передай доброту» Скажи своему соседу «доброе» слово</vt:lpstr>
      <vt:lpstr>Игра «Кто, где живет?» Если в названии животного  1слог, то он селится на первый этаж, если два слога- на второй, 3 слога- на третий этаж.</vt:lpstr>
      <vt:lpstr>Игра «Кто, где живет?»</vt:lpstr>
      <vt:lpstr> Физ. минутка</vt:lpstr>
      <vt:lpstr>Игра «Скажи наоборот»</vt:lpstr>
      <vt:lpstr>Презентация PowerPoint</vt:lpstr>
      <vt:lpstr>  Игра«Кто больше». Назови ассоциации со словом «зима» </vt:lpstr>
      <vt:lpstr>Игра «Повтори чистоговорки»</vt:lpstr>
      <vt:lpstr>  Составь слова из букв, которые я разложила на ковре. Слова: СНЕГ, ЗИМА</vt:lpstr>
      <vt:lpstr>Игра «Подбери больше признаков» Дед мороз какой? Елка какая?</vt:lpstr>
      <vt:lpstr>Подведение итогов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звуков</dc:title>
  <cp:lastModifiedBy>михеева</cp:lastModifiedBy>
  <cp:revision>63</cp:revision>
  <dcterms:modified xsi:type="dcterms:W3CDTF">2016-02-28T21:48:30Z</dcterms:modified>
</cp:coreProperties>
</file>