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diagrams/data35.xml" ContentType="application/vnd.openxmlformats-officedocument.drawingml.diagramData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Override PartName="/ppt/diagrams/drawing29.xml" ContentType="application/vnd.ms-office.drawingml.diagramDrawing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quickStyle31.xml" ContentType="application/vnd.openxmlformats-officedocument.drawingml.diagramStyle+xml"/>
  <Override PartName="/ppt/diagrams/drawing32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diagrams/colors3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diagrams/quickStyle29.xml" ContentType="application/vnd.openxmlformats-officedocument.drawingml.diagramStyl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drawing3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layout32.xml" ContentType="application/vnd.openxmlformats-officedocument.drawingml.diagramLayout+xml"/>
  <Override PartName="/ppt/diagrams/colors35.xml" ContentType="application/vnd.openxmlformats-officedocument.drawingml.diagramColors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3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drawing34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diagrams/drawing30.xml" ContentType="application/vnd.ms-office.drawingml.diagramDrawing+xml"/>
  <Override PartName="/ppt/diagrams/layout33.xml" ContentType="application/vnd.openxmlformats-officedocument.drawingml.diagram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diagrams/colors32.xml" ContentType="application/vnd.openxmlformats-officedocument.drawingml.diagramColors+xml"/>
  <Override PartName="/ppt/diagrams/data34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quickStyle34.xml" ContentType="application/vnd.openxmlformats-officedocument.drawingml.diagramStyle+xml"/>
  <Override PartName="/ppt/diagrams/drawing35.xml" ContentType="application/vnd.ms-office.drawingml.diagramDrawing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layout34.xml" ContentType="application/vnd.openxmlformats-officedocument.drawingml.diagramLayout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rawing3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33.xml" ContentType="application/vnd.openxmlformats-officedocument.drawingml.diagramColors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diagrams/data20.xml" ContentType="application/vnd.openxmlformats-officedocument.drawingml.diagramData+xml"/>
  <Override PartName="/ppt/diagrams/quickStyle35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35.xml" ContentType="application/vnd.openxmlformats-officedocument.drawingml.diagramLayout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91" r:id="rId2"/>
    <p:sldId id="260" r:id="rId3"/>
    <p:sldId id="259" r:id="rId4"/>
    <p:sldId id="261" r:id="rId5"/>
    <p:sldId id="263" r:id="rId6"/>
    <p:sldId id="262" r:id="rId7"/>
    <p:sldId id="265" r:id="rId8"/>
    <p:sldId id="267" r:id="rId9"/>
    <p:sldId id="273" r:id="rId10"/>
    <p:sldId id="264" r:id="rId11"/>
    <p:sldId id="268" r:id="rId12"/>
    <p:sldId id="270" r:id="rId13"/>
    <p:sldId id="271" r:id="rId14"/>
    <p:sldId id="274" r:id="rId15"/>
    <p:sldId id="275" r:id="rId16"/>
    <p:sldId id="278" r:id="rId17"/>
    <p:sldId id="279" r:id="rId18"/>
    <p:sldId id="284" r:id="rId19"/>
    <p:sldId id="280" r:id="rId20"/>
    <p:sldId id="285" r:id="rId21"/>
    <p:sldId id="281" r:id="rId22"/>
    <p:sldId id="286" r:id="rId23"/>
    <p:sldId id="282" r:id="rId24"/>
    <p:sldId id="287" r:id="rId25"/>
    <p:sldId id="283" r:id="rId26"/>
    <p:sldId id="288" r:id="rId27"/>
    <p:sldId id="276" r:id="rId28"/>
    <p:sldId id="28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E9EA10-1F7F-4A2B-9330-D4033F9963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5052BF-9AEC-4AF3-BE02-C26DBB6B59B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3">
            <a:lumMod val="5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 rtl="0"/>
          <a:r>
            <a:rPr lang="ru-RU" sz="4800" b="1" i="0" baseline="0" dirty="0" smtClean="0">
              <a:solidFill>
                <a:srgbClr val="FFFF00"/>
              </a:solidFill>
            </a:rPr>
            <a:t>Разряды прилагательных </a:t>
          </a:r>
          <a:endParaRPr lang="ru-RU" sz="4800" b="1" i="0" baseline="0" dirty="0">
            <a:solidFill>
              <a:srgbClr val="FFFF00"/>
            </a:solidFill>
          </a:endParaRPr>
        </a:p>
      </dgm:t>
    </dgm:pt>
    <dgm:pt modelId="{B58BAA17-63C8-4A4C-8CDB-7BB7BB702059}" type="parTrans" cxnId="{95B36EA2-DED3-417E-BBF0-9CB200C8BA51}">
      <dgm:prSet/>
      <dgm:spPr/>
      <dgm:t>
        <a:bodyPr/>
        <a:lstStyle/>
        <a:p>
          <a:endParaRPr lang="ru-RU"/>
        </a:p>
      </dgm:t>
    </dgm:pt>
    <dgm:pt modelId="{8F6134E8-D4F7-4F11-B1B1-E2DC249D6F06}" type="sibTrans" cxnId="{95B36EA2-DED3-417E-BBF0-9CB200C8BA51}">
      <dgm:prSet/>
      <dgm:spPr/>
      <dgm:t>
        <a:bodyPr/>
        <a:lstStyle/>
        <a:p>
          <a:endParaRPr lang="ru-RU"/>
        </a:p>
      </dgm:t>
    </dgm:pt>
    <dgm:pt modelId="{78E5DC06-2D28-428D-960D-4EFDD7675C71}" type="pres">
      <dgm:prSet presAssocID="{A4E9EA10-1F7F-4A2B-9330-D4033F9963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CEDC46-04D4-4149-8F4D-04770B7C8C49}" type="pres">
      <dgm:prSet presAssocID="{685052BF-9AEC-4AF3-BE02-C26DBB6B59BA}" presName="parentText" presStyleLbl="node1" presStyleIdx="0" presStyleCnt="1">
        <dgm:presLayoutVars>
          <dgm:chMax val="0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</dgm:ptLst>
  <dgm:cxnLst>
    <dgm:cxn modelId="{ACFED405-F2FA-4EE4-A6A6-BDB10B78506A}" type="presOf" srcId="{685052BF-9AEC-4AF3-BE02-C26DBB6B59BA}" destId="{ECCEDC46-04D4-4149-8F4D-04770B7C8C49}" srcOrd="0" destOrd="0" presId="urn:microsoft.com/office/officeart/2005/8/layout/vList2"/>
    <dgm:cxn modelId="{95B36EA2-DED3-417E-BBF0-9CB200C8BA51}" srcId="{A4E9EA10-1F7F-4A2B-9330-D4033F996308}" destId="{685052BF-9AEC-4AF3-BE02-C26DBB6B59BA}" srcOrd="0" destOrd="0" parTransId="{B58BAA17-63C8-4A4C-8CDB-7BB7BB702059}" sibTransId="{8F6134E8-D4F7-4F11-B1B1-E2DC249D6F06}"/>
    <dgm:cxn modelId="{E92D1EC5-4412-4B58-95E1-9981F288CCA3}" type="presOf" srcId="{A4E9EA10-1F7F-4A2B-9330-D4033F996308}" destId="{78E5DC06-2D28-428D-960D-4EFDD7675C71}" srcOrd="0" destOrd="0" presId="urn:microsoft.com/office/officeart/2005/8/layout/vList2"/>
    <dgm:cxn modelId="{89C09904-4071-4B01-AAB8-1B8AB67312AC}" type="presParOf" srcId="{78E5DC06-2D28-428D-960D-4EFDD7675C71}" destId="{ECCEDC46-04D4-4149-8F4D-04770B7C8C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CF3010A-DFC1-418D-95FF-0DC469243A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633FE0-4769-4DB5-92B2-09B4CEF51D51}" type="pres">
      <dgm:prSet presAssocID="{0CF3010A-DFC1-418D-95FF-0DC469243A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D0B37A4-7EE0-4378-8F76-092D5751EE07}" type="presOf" srcId="{0CF3010A-DFC1-418D-95FF-0DC469243AC5}" destId="{A8633FE0-4769-4DB5-92B2-09B4CEF51D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EB3B98E-2BA1-4F20-B2C8-FC44C7DDC77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7BCC76-066F-490C-AA2B-B696CF4775BC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b="1" dirty="0" smtClean="0"/>
            <a:t> </a:t>
          </a:r>
          <a:r>
            <a:rPr lang="ru-RU" b="1" baseline="0" dirty="0" smtClean="0">
              <a:solidFill>
                <a:srgbClr val="FFFF00"/>
              </a:solidFill>
            </a:rPr>
            <a:t>ВКУСНЫЙ</a:t>
          </a:r>
        </a:p>
        <a:p>
          <a:pPr rtl="0"/>
          <a:r>
            <a:rPr lang="ru-RU" b="1" baseline="0" dirty="0" smtClean="0">
              <a:solidFill>
                <a:schemeClr val="bg1"/>
              </a:solidFill>
            </a:rPr>
            <a:t>торт</a:t>
          </a:r>
          <a:endParaRPr lang="ru-RU" b="1" baseline="0" dirty="0">
            <a:solidFill>
              <a:schemeClr val="bg1"/>
            </a:solidFill>
          </a:endParaRPr>
        </a:p>
      </dgm:t>
    </dgm:pt>
    <dgm:pt modelId="{79F3CABE-4C22-49BD-8B9D-711BE64B8864}" type="sibTrans" cxnId="{953CA53D-0D88-4B52-BF37-A52CDF4ADAE8}">
      <dgm:prSet/>
      <dgm:spPr/>
      <dgm:t>
        <a:bodyPr/>
        <a:lstStyle/>
        <a:p>
          <a:endParaRPr lang="ru-RU"/>
        </a:p>
      </dgm:t>
    </dgm:pt>
    <dgm:pt modelId="{C7159943-F0BD-4BD0-9C0A-F3F15059C374}" type="parTrans" cxnId="{953CA53D-0D88-4B52-BF37-A52CDF4ADAE8}">
      <dgm:prSet/>
      <dgm:spPr/>
      <dgm:t>
        <a:bodyPr/>
        <a:lstStyle/>
        <a:p>
          <a:endParaRPr lang="ru-RU"/>
        </a:p>
      </dgm:t>
    </dgm:pt>
    <dgm:pt modelId="{4FF0DF0F-EEA7-495B-91B8-FCE227E92609}" type="pres">
      <dgm:prSet presAssocID="{4EB3B98E-2BA1-4F20-B2C8-FC44C7DDC7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41D460-7260-4689-BEBB-DEEFF05B1B0E}" type="pres">
      <dgm:prSet presAssocID="{227BCC76-066F-490C-AA2B-B696CF4775BC}" presName="node" presStyleLbl="node1" presStyleIdx="0" presStyleCnt="1" custScaleY="177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2C9E6B-5ED8-4E75-9B36-6712AC1E96C1}" type="presOf" srcId="{227BCC76-066F-490C-AA2B-B696CF4775BC}" destId="{9B41D460-7260-4689-BEBB-DEEFF05B1B0E}" srcOrd="0" destOrd="0" presId="urn:microsoft.com/office/officeart/2005/8/layout/process1"/>
    <dgm:cxn modelId="{2C789210-A7DE-4264-A880-E7480C87E402}" type="presOf" srcId="{4EB3B98E-2BA1-4F20-B2C8-FC44C7DDC77D}" destId="{4FF0DF0F-EEA7-495B-91B8-FCE227E92609}" srcOrd="0" destOrd="0" presId="urn:microsoft.com/office/officeart/2005/8/layout/process1"/>
    <dgm:cxn modelId="{953CA53D-0D88-4B52-BF37-A52CDF4ADAE8}" srcId="{4EB3B98E-2BA1-4F20-B2C8-FC44C7DDC77D}" destId="{227BCC76-066F-490C-AA2B-B696CF4775BC}" srcOrd="0" destOrd="0" parTransId="{C7159943-F0BD-4BD0-9C0A-F3F15059C374}" sibTransId="{79F3CABE-4C22-49BD-8B9D-711BE64B8864}"/>
    <dgm:cxn modelId="{236762C6-FA26-49B5-8DF1-1653978677BF}" type="presParOf" srcId="{4FF0DF0F-EEA7-495B-91B8-FCE227E92609}" destId="{9B41D460-7260-4689-BEBB-DEEFF05B1B0E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4E9EA10-1F7F-4A2B-9330-D4033F9963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5052BF-9AEC-4AF3-BE02-C26DBB6B59B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3">
            <a:lumMod val="5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 rtl="0"/>
          <a:r>
            <a:rPr lang="ru-RU" sz="4000" b="1" i="0" baseline="0" dirty="0" smtClean="0">
              <a:solidFill>
                <a:srgbClr val="FFFF00"/>
              </a:solidFill>
            </a:rPr>
            <a:t>Определи разряд прилагательных </a:t>
          </a:r>
          <a:endParaRPr lang="ru-RU" sz="4000" b="1" i="0" baseline="0" dirty="0">
            <a:solidFill>
              <a:srgbClr val="FFFF00"/>
            </a:solidFill>
          </a:endParaRPr>
        </a:p>
      </dgm:t>
    </dgm:pt>
    <dgm:pt modelId="{B58BAA17-63C8-4A4C-8CDB-7BB7BB702059}" type="parTrans" cxnId="{95B36EA2-DED3-417E-BBF0-9CB200C8BA51}">
      <dgm:prSet/>
      <dgm:spPr/>
      <dgm:t>
        <a:bodyPr/>
        <a:lstStyle/>
        <a:p>
          <a:endParaRPr lang="ru-RU"/>
        </a:p>
      </dgm:t>
    </dgm:pt>
    <dgm:pt modelId="{8F6134E8-D4F7-4F11-B1B1-E2DC249D6F06}" type="sibTrans" cxnId="{95B36EA2-DED3-417E-BBF0-9CB200C8BA51}">
      <dgm:prSet/>
      <dgm:spPr/>
      <dgm:t>
        <a:bodyPr/>
        <a:lstStyle/>
        <a:p>
          <a:endParaRPr lang="ru-RU"/>
        </a:p>
      </dgm:t>
    </dgm:pt>
    <dgm:pt modelId="{78E5DC06-2D28-428D-960D-4EFDD7675C71}" type="pres">
      <dgm:prSet presAssocID="{A4E9EA10-1F7F-4A2B-9330-D4033F9963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CEDC46-04D4-4149-8F4D-04770B7C8C49}" type="pres">
      <dgm:prSet presAssocID="{685052BF-9AEC-4AF3-BE02-C26DBB6B59BA}" presName="parentText" presStyleLbl="node1" presStyleIdx="0" presStyleCnt="1">
        <dgm:presLayoutVars>
          <dgm:chMax val="0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</dgm:ptLst>
  <dgm:cxnLst>
    <dgm:cxn modelId="{0381F50E-9069-4342-8CB0-6915BEFBAC48}" type="presOf" srcId="{685052BF-9AEC-4AF3-BE02-C26DBB6B59BA}" destId="{ECCEDC46-04D4-4149-8F4D-04770B7C8C49}" srcOrd="0" destOrd="0" presId="urn:microsoft.com/office/officeart/2005/8/layout/vList2"/>
    <dgm:cxn modelId="{CE52ECA5-04A9-4EE1-8097-E48CFAF7C7BC}" type="presOf" srcId="{A4E9EA10-1F7F-4A2B-9330-D4033F996308}" destId="{78E5DC06-2D28-428D-960D-4EFDD7675C71}" srcOrd="0" destOrd="0" presId="urn:microsoft.com/office/officeart/2005/8/layout/vList2"/>
    <dgm:cxn modelId="{95B36EA2-DED3-417E-BBF0-9CB200C8BA51}" srcId="{A4E9EA10-1F7F-4A2B-9330-D4033F996308}" destId="{685052BF-9AEC-4AF3-BE02-C26DBB6B59BA}" srcOrd="0" destOrd="0" parTransId="{B58BAA17-63C8-4A4C-8CDB-7BB7BB702059}" sibTransId="{8F6134E8-D4F7-4F11-B1B1-E2DC249D6F06}"/>
    <dgm:cxn modelId="{E1C62F96-6F88-4ED7-A577-BC8FDA240871}" type="presParOf" srcId="{78E5DC06-2D28-428D-960D-4EFDD7675C71}" destId="{ECCEDC46-04D4-4149-8F4D-04770B7C8C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CF3010A-DFC1-418D-95FF-0DC469243A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633FE0-4769-4DB5-92B2-09B4CEF51D51}" type="pres">
      <dgm:prSet presAssocID="{0CF3010A-DFC1-418D-95FF-0DC469243A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B4BF5F87-6A55-4936-B87F-AEE9575D888E}" type="presOf" srcId="{0CF3010A-DFC1-418D-95FF-0DC469243AC5}" destId="{A8633FE0-4769-4DB5-92B2-09B4CEF51D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EB3B98E-2BA1-4F20-B2C8-FC44C7DDC77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7BCC76-066F-490C-AA2B-B696CF4775BC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b="1" dirty="0" smtClean="0"/>
            <a:t> </a:t>
          </a:r>
          <a:r>
            <a:rPr lang="ru-RU" b="1" baseline="0" dirty="0" smtClean="0">
              <a:solidFill>
                <a:srgbClr val="FFFF00"/>
              </a:solidFill>
            </a:rPr>
            <a:t>ВОЛЧЬЯ</a:t>
          </a:r>
        </a:p>
        <a:p>
          <a:pPr rtl="0"/>
          <a:r>
            <a:rPr lang="ru-RU" b="1" baseline="0" dirty="0" smtClean="0">
              <a:solidFill>
                <a:schemeClr val="bg1"/>
              </a:solidFill>
            </a:rPr>
            <a:t>пасть</a:t>
          </a:r>
          <a:endParaRPr lang="ru-RU" b="1" baseline="0" dirty="0">
            <a:solidFill>
              <a:schemeClr val="bg1"/>
            </a:solidFill>
          </a:endParaRPr>
        </a:p>
      </dgm:t>
    </dgm:pt>
    <dgm:pt modelId="{79F3CABE-4C22-49BD-8B9D-711BE64B8864}" type="sibTrans" cxnId="{953CA53D-0D88-4B52-BF37-A52CDF4ADAE8}">
      <dgm:prSet/>
      <dgm:spPr/>
      <dgm:t>
        <a:bodyPr/>
        <a:lstStyle/>
        <a:p>
          <a:endParaRPr lang="ru-RU"/>
        </a:p>
      </dgm:t>
    </dgm:pt>
    <dgm:pt modelId="{C7159943-F0BD-4BD0-9C0A-F3F15059C374}" type="parTrans" cxnId="{953CA53D-0D88-4B52-BF37-A52CDF4ADAE8}">
      <dgm:prSet/>
      <dgm:spPr/>
      <dgm:t>
        <a:bodyPr/>
        <a:lstStyle/>
        <a:p>
          <a:endParaRPr lang="ru-RU"/>
        </a:p>
      </dgm:t>
    </dgm:pt>
    <dgm:pt modelId="{4FF0DF0F-EEA7-495B-91B8-FCE227E92609}" type="pres">
      <dgm:prSet presAssocID="{4EB3B98E-2BA1-4F20-B2C8-FC44C7DDC7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41D460-7260-4689-BEBB-DEEFF05B1B0E}" type="pres">
      <dgm:prSet presAssocID="{227BCC76-066F-490C-AA2B-B696CF4775BC}" presName="node" presStyleLbl="node1" presStyleIdx="0" presStyleCnt="1" custScaleY="177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FBF446-7557-48E5-B4C3-4CE59AFD0C3E}" type="presOf" srcId="{227BCC76-066F-490C-AA2B-B696CF4775BC}" destId="{9B41D460-7260-4689-BEBB-DEEFF05B1B0E}" srcOrd="0" destOrd="0" presId="urn:microsoft.com/office/officeart/2005/8/layout/process1"/>
    <dgm:cxn modelId="{953CA53D-0D88-4B52-BF37-A52CDF4ADAE8}" srcId="{4EB3B98E-2BA1-4F20-B2C8-FC44C7DDC77D}" destId="{227BCC76-066F-490C-AA2B-B696CF4775BC}" srcOrd="0" destOrd="0" parTransId="{C7159943-F0BD-4BD0-9C0A-F3F15059C374}" sibTransId="{79F3CABE-4C22-49BD-8B9D-711BE64B8864}"/>
    <dgm:cxn modelId="{3AC9BD6F-27E0-45FB-8676-BABB58230E7F}" type="presOf" srcId="{4EB3B98E-2BA1-4F20-B2C8-FC44C7DDC77D}" destId="{4FF0DF0F-EEA7-495B-91B8-FCE227E92609}" srcOrd="0" destOrd="0" presId="urn:microsoft.com/office/officeart/2005/8/layout/process1"/>
    <dgm:cxn modelId="{584EC918-EAFE-4B5B-97EA-5A8C652105B8}" type="presParOf" srcId="{4FF0DF0F-EEA7-495B-91B8-FCE227E92609}" destId="{9B41D460-7260-4689-BEBB-DEEFF05B1B0E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4E9EA10-1F7F-4A2B-9330-D4033F9963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5052BF-9AEC-4AF3-BE02-C26DBB6B59B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3">
            <a:lumMod val="5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 rtl="0"/>
          <a:r>
            <a:rPr lang="ru-RU" sz="4000" b="1" i="0" baseline="0" dirty="0" smtClean="0">
              <a:solidFill>
                <a:srgbClr val="FFFF00"/>
              </a:solidFill>
            </a:rPr>
            <a:t>Определи разряд прилагательных </a:t>
          </a:r>
          <a:endParaRPr lang="ru-RU" sz="4000" b="1" i="0" baseline="0" dirty="0">
            <a:solidFill>
              <a:srgbClr val="FFFF00"/>
            </a:solidFill>
          </a:endParaRPr>
        </a:p>
      </dgm:t>
    </dgm:pt>
    <dgm:pt modelId="{B58BAA17-63C8-4A4C-8CDB-7BB7BB702059}" type="parTrans" cxnId="{95B36EA2-DED3-417E-BBF0-9CB200C8BA51}">
      <dgm:prSet/>
      <dgm:spPr/>
      <dgm:t>
        <a:bodyPr/>
        <a:lstStyle/>
        <a:p>
          <a:endParaRPr lang="ru-RU"/>
        </a:p>
      </dgm:t>
    </dgm:pt>
    <dgm:pt modelId="{8F6134E8-D4F7-4F11-B1B1-E2DC249D6F06}" type="sibTrans" cxnId="{95B36EA2-DED3-417E-BBF0-9CB200C8BA51}">
      <dgm:prSet/>
      <dgm:spPr/>
      <dgm:t>
        <a:bodyPr/>
        <a:lstStyle/>
        <a:p>
          <a:endParaRPr lang="ru-RU"/>
        </a:p>
      </dgm:t>
    </dgm:pt>
    <dgm:pt modelId="{78E5DC06-2D28-428D-960D-4EFDD7675C71}" type="pres">
      <dgm:prSet presAssocID="{A4E9EA10-1F7F-4A2B-9330-D4033F9963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CEDC46-04D4-4149-8F4D-04770B7C8C49}" type="pres">
      <dgm:prSet presAssocID="{685052BF-9AEC-4AF3-BE02-C26DBB6B59BA}" presName="parentText" presStyleLbl="node1" presStyleIdx="0" presStyleCnt="1">
        <dgm:presLayoutVars>
          <dgm:chMax val="0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</dgm:ptLst>
  <dgm:cxnLst>
    <dgm:cxn modelId="{95B36EA2-DED3-417E-BBF0-9CB200C8BA51}" srcId="{A4E9EA10-1F7F-4A2B-9330-D4033F996308}" destId="{685052BF-9AEC-4AF3-BE02-C26DBB6B59BA}" srcOrd="0" destOrd="0" parTransId="{B58BAA17-63C8-4A4C-8CDB-7BB7BB702059}" sibTransId="{8F6134E8-D4F7-4F11-B1B1-E2DC249D6F06}"/>
    <dgm:cxn modelId="{4A87C27C-BD9D-4B1C-8B85-B01EC15DDCD6}" type="presOf" srcId="{A4E9EA10-1F7F-4A2B-9330-D4033F996308}" destId="{78E5DC06-2D28-428D-960D-4EFDD7675C71}" srcOrd="0" destOrd="0" presId="urn:microsoft.com/office/officeart/2005/8/layout/vList2"/>
    <dgm:cxn modelId="{DE348C9C-3958-44D8-BAE1-615D6FDA6AE1}" type="presOf" srcId="{685052BF-9AEC-4AF3-BE02-C26DBB6B59BA}" destId="{ECCEDC46-04D4-4149-8F4D-04770B7C8C49}" srcOrd="0" destOrd="0" presId="urn:microsoft.com/office/officeart/2005/8/layout/vList2"/>
    <dgm:cxn modelId="{5EE11CE8-7970-48AC-BA6D-4978D04096DC}" type="presParOf" srcId="{78E5DC06-2D28-428D-960D-4EFDD7675C71}" destId="{ECCEDC46-04D4-4149-8F4D-04770B7C8C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CF3010A-DFC1-418D-95FF-0DC469243A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633FE0-4769-4DB5-92B2-09B4CEF51D51}" type="pres">
      <dgm:prSet presAssocID="{0CF3010A-DFC1-418D-95FF-0DC469243A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543CD97-3D18-40D1-B716-4E15CA4B914C}" type="presOf" srcId="{0CF3010A-DFC1-418D-95FF-0DC469243AC5}" destId="{A8633FE0-4769-4DB5-92B2-09B4CEF51D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EB3B98E-2BA1-4F20-B2C8-FC44C7DDC77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7BCC76-066F-490C-AA2B-B696CF4775BC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b="1" dirty="0" smtClean="0"/>
            <a:t> </a:t>
          </a:r>
          <a:r>
            <a:rPr lang="ru-RU" b="1" baseline="0" dirty="0" smtClean="0">
              <a:solidFill>
                <a:srgbClr val="FFFF00"/>
              </a:solidFill>
            </a:rPr>
            <a:t>ВОЛЧЬЯ</a:t>
          </a:r>
        </a:p>
        <a:p>
          <a:pPr rtl="0"/>
          <a:r>
            <a:rPr lang="ru-RU" b="1" baseline="0" dirty="0" smtClean="0">
              <a:solidFill>
                <a:schemeClr val="bg1"/>
              </a:solidFill>
            </a:rPr>
            <a:t>пасть</a:t>
          </a:r>
          <a:endParaRPr lang="ru-RU" b="1" baseline="0" dirty="0">
            <a:solidFill>
              <a:schemeClr val="bg1"/>
            </a:solidFill>
          </a:endParaRPr>
        </a:p>
      </dgm:t>
    </dgm:pt>
    <dgm:pt modelId="{79F3CABE-4C22-49BD-8B9D-711BE64B8864}" type="sibTrans" cxnId="{953CA53D-0D88-4B52-BF37-A52CDF4ADAE8}">
      <dgm:prSet/>
      <dgm:spPr/>
      <dgm:t>
        <a:bodyPr/>
        <a:lstStyle/>
        <a:p>
          <a:endParaRPr lang="ru-RU"/>
        </a:p>
      </dgm:t>
    </dgm:pt>
    <dgm:pt modelId="{C7159943-F0BD-4BD0-9C0A-F3F15059C374}" type="parTrans" cxnId="{953CA53D-0D88-4B52-BF37-A52CDF4ADAE8}">
      <dgm:prSet/>
      <dgm:spPr/>
      <dgm:t>
        <a:bodyPr/>
        <a:lstStyle/>
        <a:p>
          <a:endParaRPr lang="ru-RU"/>
        </a:p>
      </dgm:t>
    </dgm:pt>
    <dgm:pt modelId="{4FF0DF0F-EEA7-495B-91B8-FCE227E92609}" type="pres">
      <dgm:prSet presAssocID="{4EB3B98E-2BA1-4F20-B2C8-FC44C7DDC7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41D460-7260-4689-BEBB-DEEFF05B1B0E}" type="pres">
      <dgm:prSet presAssocID="{227BCC76-066F-490C-AA2B-B696CF4775BC}" presName="node" presStyleLbl="node1" presStyleIdx="0" presStyleCnt="1" custScaleY="177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610AB8-1765-43C5-AC2C-6070CF04E683}" type="presOf" srcId="{4EB3B98E-2BA1-4F20-B2C8-FC44C7DDC77D}" destId="{4FF0DF0F-EEA7-495B-91B8-FCE227E92609}" srcOrd="0" destOrd="0" presId="urn:microsoft.com/office/officeart/2005/8/layout/process1"/>
    <dgm:cxn modelId="{953CA53D-0D88-4B52-BF37-A52CDF4ADAE8}" srcId="{4EB3B98E-2BA1-4F20-B2C8-FC44C7DDC77D}" destId="{227BCC76-066F-490C-AA2B-B696CF4775BC}" srcOrd="0" destOrd="0" parTransId="{C7159943-F0BD-4BD0-9C0A-F3F15059C374}" sibTransId="{79F3CABE-4C22-49BD-8B9D-711BE64B8864}"/>
    <dgm:cxn modelId="{136AB0F6-27A5-42A3-8497-17305DF6464E}" type="presOf" srcId="{227BCC76-066F-490C-AA2B-B696CF4775BC}" destId="{9B41D460-7260-4689-BEBB-DEEFF05B1B0E}" srcOrd="0" destOrd="0" presId="urn:microsoft.com/office/officeart/2005/8/layout/process1"/>
    <dgm:cxn modelId="{050A9B31-9E34-4271-B151-2D8819B50619}" type="presParOf" srcId="{4FF0DF0F-EEA7-495B-91B8-FCE227E92609}" destId="{9B41D460-7260-4689-BEBB-DEEFF05B1B0E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4E9EA10-1F7F-4A2B-9330-D4033F9963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5052BF-9AEC-4AF3-BE02-C26DBB6B59B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3">
            <a:lumMod val="5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 rtl="0"/>
          <a:r>
            <a:rPr lang="ru-RU" sz="4000" b="1" i="0" baseline="0" dirty="0" smtClean="0">
              <a:solidFill>
                <a:srgbClr val="FFFF00"/>
              </a:solidFill>
            </a:rPr>
            <a:t>Определи разряд прилагательных </a:t>
          </a:r>
          <a:endParaRPr lang="ru-RU" sz="4000" b="1" i="0" baseline="0" dirty="0">
            <a:solidFill>
              <a:srgbClr val="FFFF00"/>
            </a:solidFill>
          </a:endParaRPr>
        </a:p>
      </dgm:t>
    </dgm:pt>
    <dgm:pt modelId="{B58BAA17-63C8-4A4C-8CDB-7BB7BB702059}" type="parTrans" cxnId="{95B36EA2-DED3-417E-BBF0-9CB200C8BA51}">
      <dgm:prSet/>
      <dgm:spPr/>
      <dgm:t>
        <a:bodyPr/>
        <a:lstStyle/>
        <a:p>
          <a:endParaRPr lang="ru-RU"/>
        </a:p>
      </dgm:t>
    </dgm:pt>
    <dgm:pt modelId="{8F6134E8-D4F7-4F11-B1B1-E2DC249D6F06}" type="sibTrans" cxnId="{95B36EA2-DED3-417E-BBF0-9CB200C8BA51}">
      <dgm:prSet/>
      <dgm:spPr/>
      <dgm:t>
        <a:bodyPr/>
        <a:lstStyle/>
        <a:p>
          <a:endParaRPr lang="ru-RU"/>
        </a:p>
      </dgm:t>
    </dgm:pt>
    <dgm:pt modelId="{78E5DC06-2D28-428D-960D-4EFDD7675C71}" type="pres">
      <dgm:prSet presAssocID="{A4E9EA10-1F7F-4A2B-9330-D4033F9963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CEDC46-04D4-4149-8F4D-04770B7C8C49}" type="pres">
      <dgm:prSet presAssocID="{685052BF-9AEC-4AF3-BE02-C26DBB6B59BA}" presName="parentText" presStyleLbl="node1" presStyleIdx="0" presStyleCnt="1">
        <dgm:presLayoutVars>
          <dgm:chMax val="0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</dgm:ptLst>
  <dgm:cxnLst>
    <dgm:cxn modelId="{95B36EA2-DED3-417E-BBF0-9CB200C8BA51}" srcId="{A4E9EA10-1F7F-4A2B-9330-D4033F996308}" destId="{685052BF-9AEC-4AF3-BE02-C26DBB6B59BA}" srcOrd="0" destOrd="0" parTransId="{B58BAA17-63C8-4A4C-8CDB-7BB7BB702059}" sibTransId="{8F6134E8-D4F7-4F11-B1B1-E2DC249D6F06}"/>
    <dgm:cxn modelId="{747A2783-62F3-4B07-B212-E8DE92F1D207}" type="presOf" srcId="{685052BF-9AEC-4AF3-BE02-C26DBB6B59BA}" destId="{ECCEDC46-04D4-4149-8F4D-04770B7C8C49}" srcOrd="0" destOrd="0" presId="urn:microsoft.com/office/officeart/2005/8/layout/vList2"/>
    <dgm:cxn modelId="{3BD72DCA-AB10-49BE-BD8E-6385A1720F75}" type="presOf" srcId="{A4E9EA10-1F7F-4A2B-9330-D4033F996308}" destId="{78E5DC06-2D28-428D-960D-4EFDD7675C71}" srcOrd="0" destOrd="0" presId="urn:microsoft.com/office/officeart/2005/8/layout/vList2"/>
    <dgm:cxn modelId="{981F08D3-4E07-4466-937F-C2583A5935F9}" type="presParOf" srcId="{78E5DC06-2D28-428D-960D-4EFDD7675C71}" destId="{ECCEDC46-04D4-4149-8F4D-04770B7C8C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CF3010A-DFC1-418D-95FF-0DC469243A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633FE0-4769-4DB5-92B2-09B4CEF51D51}" type="pres">
      <dgm:prSet presAssocID="{0CF3010A-DFC1-418D-95FF-0DC469243A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7AAFED7E-39DA-4954-9553-BEFB18128740}" type="presOf" srcId="{0CF3010A-DFC1-418D-95FF-0DC469243AC5}" destId="{A8633FE0-4769-4DB5-92B2-09B4CEF51D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F3010A-DFC1-418D-95FF-0DC469243A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633FE0-4769-4DB5-92B2-09B4CEF51D51}" type="pres">
      <dgm:prSet presAssocID="{0CF3010A-DFC1-418D-95FF-0DC469243A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48E3211-7922-42E7-9442-0264C0A1BDA3}" type="presOf" srcId="{0CF3010A-DFC1-418D-95FF-0DC469243AC5}" destId="{A8633FE0-4769-4DB5-92B2-09B4CEF51D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EB3B98E-2BA1-4F20-B2C8-FC44C7DDC77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7BCC76-066F-490C-AA2B-B696CF4775BC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b="1" dirty="0" smtClean="0"/>
            <a:t> </a:t>
          </a:r>
          <a:r>
            <a:rPr lang="ru-RU" b="1" baseline="0" dirty="0" smtClean="0">
              <a:solidFill>
                <a:srgbClr val="FFFF00"/>
              </a:solidFill>
            </a:rPr>
            <a:t>УДОБНОЕ</a:t>
          </a:r>
        </a:p>
        <a:p>
          <a:pPr rtl="0"/>
          <a:r>
            <a:rPr lang="ru-RU" b="1" baseline="0" dirty="0" smtClean="0">
              <a:solidFill>
                <a:schemeClr val="bg1"/>
              </a:solidFill>
            </a:rPr>
            <a:t>кресло</a:t>
          </a:r>
          <a:endParaRPr lang="ru-RU" b="1" baseline="0" dirty="0">
            <a:solidFill>
              <a:schemeClr val="bg1"/>
            </a:solidFill>
          </a:endParaRPr>
        </a:p>
      </dgm:t>
    </dgm:pt>
    <dgm:pt modelId="{79F3CABE-4C22-49BD-8B9D-711BE64B8864}" type="sibTrans" cxnId="{953CA53D-0D88-4B52-BF37-A52CDF4ADAE8}">
      <dgm:prSet/>
      <dgm:spPr/>
      <dgm:t>
        <a:bodyPr/>
        <a:lstStyle/>
        <a:p>
          <a:endParaRPr lang="ru-RU"/>
        </a:p>
      </dgm:t>
    </dgm:pt>
    <dgm:pt modelId="{C7159943-F0BD-4BD0-9C0A-F3F15059C374}" type="parTrans" cxnId="{953CA53D-0D88-4B52-BF37-A52CDF4ADAE8}">
      <dgm:prSet/>
      <dgm:spPr/>
      <dgm:t>
        <a:bodyPr/>
        <a:lstStyle/>
        <a:p>
          <a:endParaRPr lang="ru-RU"/>
        </a:p>
      </dgm:t>
    </dgm:pt>
    <dgm:pt modelId="{4FF0DF0F-EEA7-495B-91B8-FCE227E92609}" type="pres">
      <dgm:prSet presAssocID="{4EB3B98E-2BA1-4F20-B2C8-FC44C7DDC7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41D460-7260-4689-BEBB-DEEFF05B1B0E}" type="pres">
      <dgm:prSet presAssocID="{227BCC76-066F-490C-AA2B-B696CF4775BC}" presName="node" presStyleLbl="node1" presStyleIdx="0" presStyleCnt="1" custScaleY="177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C2B688-D808-4038-A40A-5F838BA40CB0}" type="presOf" srcId="{227BCC76-066F-490C-AA2B-B696CF4775BC}" destId="{9B41D460-7260-4689-BEBB-DEEFF05B1B0E}" srcOrd="0" destOrd="0" presId="urn:microsoft.com/office/officeart/2005/8/layout/process1"/>
    <dgm:cxn modelId="{953CA53D-0D88-4B52-BF37-A52CDF4ADAE8}" srcId="{4EB3B98E-2BA1-4F20-B2C8-FC44C7DDC77D}" destId="{227BCC76-066F-490C-AA2B-B696CF4775BC}" srcOrd="0" destOrd="0" parTransId="{C7159943-F0BD-4BD0-9C0A-F3F15059C374}" sibTransId="{79F3CABE-4C22-49BD-8B9D-711BE64B8864}"/>
    <dgm:cxn modelId="{BDF5C110-1DF2-4CAE-A8A8-8AD124C39582}" type="presOf" srcId="{4EB3B98E-2BA1-4F20-B2C8-FC44C7DDC77D}" destId="{4FF0DF0F-EEA7-495B-91B8-FCE227E92609}" srcOrd="0" destOrd="0" presId="urn:microsoft.com/office/officeart/2005/8/layout/process1"/>
    <dgm:cxn modelId="{2F553F01-260A-4D6B-8235-A59C0A1E56F4}" type="presParOf" srcId="{4FF0DF0F-EEA7-495B-91B8-FCE227E92609}" destId="{9B41D460-7260-4689-BEBB-DEEFF05B1B0E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4E9EA10-1F7F-4A2B-9330-D4033F9963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5052BF-9AEC-4AF3-BE02-C26DBB6B59B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3">
            <a:lumMod val="5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 rtl="0"/>
          <a:r>
            <a:rPr lang="ru-RU" sz="4000" b="1" i="0" baseline="0" dirty="0" smtClean="0">
              <a:solidFill>
                <a:srgbClr val="FFFF00"/>
              </a:solidFill>
            </a:rPr>
            <a:t>Определи разряд прилагательных </a:t>
          </a:r>
          <a:endParaRPr lang="ru-RU" sz="4000" b="1" i="0" baseline="0" dirty="0">
            <a:solidFill>
              <a:srgbClr val="FFFF00"/>
            </a:solidFill>
          </a:endParaRPr>
        </a:p>
      </dgm:t>
    </dgm:pt>
    <dgm:pt modelId="{B58BAA17-63C8-4A4C-8CDB-7BB7BB702059}" type="parTrans" cxnId="{95B36EA2-DED3-417E-BBF0-9CB200C8BA51}">
      <dgm:prSet/>
      <dgm:spPr/>
      <dgm:t>
        <a:bodyPr/>
        <a:lstStyle/>
        <a:p>
          <a:endParaRPr lang="ru-RU"/>
        </a:p>
      </dgm:t>
    </dgm:pt>
    <dgm:pt modelId="{8F6134E8-D4F7-4F11-B1B1-E2DC249D6F06}" type="sibTrans" cxnId="{95B36EA2-DED3-417E-BBF0-9CB200C8BA51}">
      <dgm:prSet/>
      <dgm:spPr/>
      <dgm:t>
        <a:bodyPr/>
        <a:lstStyle/>
        <a:p>
          <a:endParaRPr lang="ru-RU"/>
        </a:p>
      </dgm:t>
    </dgm:pt>
    <dgm:pt modelId="{78E5DC06-2D28-428D-960D-4EFDD7675C71}" type="pres">
      <dgm:prSet presAssocID="{A4E9EA10-1F7F-4A2B-9330-D4033F9963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CEDC46-04D4-4149-8F4D-04770B7C8C49}" type="pres">
      <dgm:prSet presAssocID="{685052BF-9AEC-4AF3-BE02-C26DBB6B59BA}" presName="parentText" presStyleLbl="node1" presStyleIdx="0" presStyleCnt="1">
        <dgm:presLayoutVars>
          <dgm:chMax val="0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</dgm:ptLst>
  <dgm:cxnLst>
    <dgm:cxn modelId="{95B36EA2-DED3-417E-BBF0-9CB200C8BA51}" srcId="{A4E9EA10-1F7F-4A2B-9330-D4033F996308}" destId="{685052BF-9AEC-4AF3-BE02-C26DBB6B59BA}" srcOrd="0" destOrd="0" parTransId="{B58BAA17-63C8-4A4C-8CDB-7BB7BB702059}" sibTransId="{8F6134E8-D4F7-4F11-B1B1-E2DC249D6F06}"/>
    <dgm:cxn modelId="{CEAC7DB5-421B-4452-BACE-B57810150452}" type="presOf" srcId="{685052BF-9AEC-4AF3-BE02-C26DBB6B59BA}" destId="{ECCEDC46-04D4-4149-8F4D-04770B7C8C49}" srcOrd="0" destOrd="0" presId="urn:microsoft.com/office/officeart/2005/8/layout/vList2"/>
    <dgm:cxn modelId="{77D00876-8FB7-4D70-86CF-3CE79E5ADB17}" type="presOf" srcId="{A4E9EA10-1F7F-4A2B-9330-D4033F996308}" destId="{78E5DC06-2D28-428D-960D-4EFDD7675C71}" srcOrd="0" destOrd="0" presId="urn:microsoft.com/office/officeart/2005/8/layout/vList2"/>
    <dgm:cxn modelId="{E1BFD8B2-923E-4976-861C-288D79492A22}" type="presParOf" srcId="{78E5DC06-2D28-428D-960D-4EFDD7675C71}" destId="{ECCEDC46-04D4-4149-8F4D-04770B7C8C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CF3010A-DFC1-418D-95FF-0DC469243A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633FE0-4769-4DB5-92B2-09B4CEF51D51}" type="pres">
      <dgm:prSet presAssocID="{0CF3010A-DFC1-418D-95FF-0DC469243A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2F749E6-891C-40C5-9E1D-42E25434E590}" type="presOf" srcId="{0CF3010A-DFC1-418D-95FF-0DC469243AC5}" destId="{A8633FE0-4769-4DB5-92B2-09B4CEF51D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EB3B98E-2BA1-4F20-B2C8-FC44C7DDC77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7BCC76-066F-490C-AA2B-B696CF4775BC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b="1" dirty="0" smtClean="0"/>
            <a:t> </a:t>
          </a:r>
          <a:r>
            <a:rPr lang="ru-RU" b="1" baseline="0" dirty="0" smtClean="0">
              <a:solidFill>
                <a:srgbClr val="FFFF00"/>
              </a:solidFill>
            </a:rPr>
            <a:t>УДОБНОЕ</a:t>
          </a:r>
        </a:p>
        <a:p>
          <a:pPr rtl="0"/>
          <a:r>
            <a:rPr lang="ru-RU" b="1" baseline="0" dirty="0" smtClean="0">
              <a:solidFill>
                <a:schemeClr val="bg1"/>
              </a:solidFill>
            </a:rPr>
            <a:t>кресло</a:t>
          </a:r>
          <a:endParaRPr lang="ru-RU" b="1" baseline="0" dirty="0">
            <a:solidFill>
              <a:schemeClr val="bg1"/>
            </a:solidFill>
          </a:endParaRPr>
        </a:p>
      </dgm:t>
    </dgm:pt>
    <dgm:pt modelId="{79F3CABE-4C22-49BD-8B9D-711BE64B8864}" type="sibTrans" cxnId="{953CA53D-0D88-4B52-BF37-A52CDF4ADAE8}">
      <dgm:prSet/>
      <dgm:spPr/>
      <dgm:t>
        <a:bodyPr/>
        <a:lstStyle/>
        <a:p>
          <a:endParaRPr lang="ru-RU"/>
        </a:p>
      </dgm:t>
    </dgm:pt>
    <dgm:pt modelId="{C7159943-F0BD-4BD0-9C0A-F3F15059C374}" type="parTrans" cxnId="{953CA53D-0D88-4B52-BF37-A52CDF4ADAE8}">
      <dgm:prSet/>
      <dgm:spPr/>
      <dgm:t>
        <a:bodyPr/>
        <a:lstStyle/>
        <a:p>
          <a:endParaRPr lang="ru-RU"/>
        </a:p>
      </dgm:t>
    </dgm:pt>
    <dgm:pt modelId="{4FF0DF0F-EEA7-495B-91B8-FCE227E92609}" type="pres">
      <dgm:prSet presAssocID="{4EB3B98E-2BA1-4F20-B2C8-FC44C7DDC7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41D460-7260-4689-BEBB-DEEFF05B1B0E}" type="pres">
      <dgm:prSet presAssocID="{227BCC76-066F-490C-AA2B-B696CF4775BC}" presName="node" presStyleLbl="node1" presStyleIdx="0" presStyleCnt="1" custScaleY="177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033B93-7D28-410B-8C64-BFA5909C4C2B}" type="presOf" srcId="{4EB3B98E-2BA1-4F20-B2C8-FC44C7DDC77D}" destId="{4FF0DF0F-EEA7-495B-91B8-FCE227E92609}" srcOrd="0" destOrd="0" presId="urn:microsoft.com/office/officeart/2005/8/layout/process1"/>
    <dgm:cxn modelId="{0E1DF68F-9E65-4B9E-91A4-2DC5E5DF35A4}" type="presOf" srcId="{227BCC76-066F-490C-AA2B-B696CF4775BC}" destId="{9B41D460-7260-4689-BEBB-DEEFF05B1B0E}" srcOrd="0" destOrd="0" presId="urn:microsoft.com/office/officeart/2005/8/layout/process1"/>
    <dgm:cxn modelId="{953CA53D-0D88-4B52-BF37-A52CDF4ADAE8}" srcId="{4EB3B98E-2BA1-4F20-B2C8-FC44C7DDC77D}" destId="{227BCC76-066F-490C-AA2B-B696CF4775BC}" srcOrd="0" destOrd="0" parTransId="{C7159943-F0BD-4BD0-9C0A-F3F15059C374}" sibTransId="{79F3CABE-4C22-49BD-8B9D-711BE64B8864}"/>
    <dgm:cxn modelId="{15982051-F207-4DAF-B0A8-D21AAD791A2E}" type="presParOf" srcId="{4FF0DF0F-EEA7-495B-91B8-FCE227E92609}" destId="{9B41D460-7260-4689-BEBB-DEEFF05B1B0E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A4E9EA10-1F7F-4A2B-9330-D4033F9963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5052BF-9AEC-4AF3-BE02-C26DBB6B59B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3">
            <a:lumMod val="5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 rtl="0"/>
          <a:r>
            <a:rPr lang="ru-RU" sz="4000" b="1" i="0" baseline="0" dirty="0" smtClean="0">
              <a:solidFill>
                <a:srgbClr val="FFFF00"/>
              </a:solidFill>
            </a:rPr>
            <a:t>Определи разряд прилагательных </a:t>
          </a:r>
          <a:endParaRPr lang="ru-RU" sz="4000" b="1" i="0" baseline="0" dirty="0">
            <a:solidFill>
              <a:srgbClr val="FFFF00"/>
            </a:solidFill>
          </a:endParaRPr>
        </a:p>
      </dgm:t>
    </dgm:pt>
    <dgm:pt modelId="{B58BAA17-63C8-4A4C-8CDB-7BB7BB702059}" type="parTrans" cxnId="{95B36EA2-DED3-417E-BBF0-9CB200C8BA51}">
      <dgm:prSet/>
      <dgm:spPr/>
      <dgm:t>
        <a:bodyPr/>
        <a:lstStyle/>
        <a:p>
          <a:endParaRPr lang="ru-RU"/>
        </a:p>
      </dgm:t>
    </dgm:pt>
    <dgm:pt modelId="{8F6134E8-D4F7-4F11-B1B1-E2DC249D6F06}" type="sibTrans" cxnId="{95B36EA2-DED3-417E-BBF0-9CB200C8BA51}">
      <dgm:prSet/>
      <dgm:spPr/>
      <dgm:t>
        <a:bodyPr/>
        <a:lstStyle/>
        <a:p>
          <a:endParaRPr lang="ru-RU"/>
        </a:p>
      </dgm:t>
    </dgm:pt>
    <dgm:pt modelId="{78E5DC06-2D28-428D-960D-4EFDD7675C71}" type="pres">
      <dgm:prSet presAssocID="{A4E9EA10-1F7F-4A2B-9330-D4033F9963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CEDC46-04D4-4149-8F4D-04770B7C8C49}" type="pres">
      <dgm:prSet presAssocID="{685052BF-9AEC-4AF3-BE02-C26DBB6B59BA}" presName="parentText" presStyleLbl="node1" presStyleIdx="0" presStyleCnt="1">
        <dgm:presLayoutVars>
          <dgm:chMax val="0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</dgm:ptLst>
  <dgm:cxnLst>
    <dgm:cxn modelId="{AAC938DD-13AC-4287-94F3-7C4AB6EDC554}" type="presOf" srcId="{A4E9EA10-1F7F-4A2B-9330-D4033F996308}" destId="{78E5DC06-2D28-428D-960D-4EFDD7675C71}" srcOrd="0" destOrd="0" presId="urn:microsoft.com/office/officeart/2005/8/layout/vList2"/>
    <dgm:cxn modelId="{95B36EA2-DED3-417E-BBF0-9CB200C8BA51}" srcId="{A4E9EA10-1F7F-4A2B-9330-D4033F996308}" destId="{685052BF-9AEC-4AF3-BE02-C26DBB6B59BA}" srcOrd="0" destOrd="0" parTransId="{B58BAA17-63C8-4A4C-8CDB-7BB7BB702059}" sibTransId="{8F6134E8-D4F7-4F11-B1B1-E2DC249D6F06}"/>
    <dgm:cxn modelId="{DD444407-719F-4E47-ADE1-6876C44AFCE0}" type="presOf" srcId="{685052BF-9AEC-4AF3-BE02-C26DBB6B59BA}" destId="{ECCEDC46-04D4-4149-8F4D-04770B7C8C49}" srcOrd="0" destOrd="0" presId="urn:microsoft.com/office/officeart/2005/8/layout/vList2"/>
    <dgm:cxn modelId="{B24601BD-7F76-4E24-A34E-804DB8C275A3}" type="presParOf" srcId="{78E5DC06-2D28-428D-960D-4EFDD7675C71}" destId="{ECCEDC46-04D4-4149-8F4D-04770B7C8C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CF3010A-DFC1-418D-95FF-0DC469243A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633FE0-4769-4DB5-92B2-09B4CEF51D51}" type="pres">
      <dgm:prSet presAssocID="{0CF3010A-DFC1-418D-95FF-0DC469243A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A4ACB95-00A8-4362-BD2D-1DDC3A836F07}" type="presOf" srcId="{0CF3010A-DFC1-418D-95FF-0DC469243AC5}" destId="{A8633FE0-4769-4DB5-92B2-09B4CEF51D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4EB3B98E-2BA1-4F20-B2C8-FC44C7DDC77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7BCC76-066F-490C-AA2B-B696CF4775BC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b="1" dirty="0" smtClean="0"/>
            <a:t> </a:t>
          </a:r>
          <a:r>
            <a:rPr lang="ru-RU" b="1" baseline="0" dirty="0" smtClean="0">
              <a:solidFill>
                <a:srgbClr val="FFFF00"/>
              </a:solidFill>
            </a:rPr>
            <a:t>БАБУШКИНЫ</a:t>
          </a:r>
        </a:p>
        <a:p>
          <a:pPr rtl="0"/>
          <a:r>
            <a:rPr lang="ru-RU" b="1" baseline="0" dirty="0" smtClean="0">
              <a:solidFill>
                <a:schemeClr val="bg1"/>
              </a:solidFill>
            </a:rPr>
            <a:t>тапочки</a:t>
          </a:r>
          <a:endParaRPr lang="ru-RU" b="1" baseline="0" dirty="0">
            <a:solidFill>
              <a:schemeClr val="bg1"/>
            </a:solidFill>
          </a:endParaRPr>
        </a:p>
      </dgm:t>
    </dgm:pt>
    <dgm:pt modelId="{79F3CABE-4C22-49BD-8B9D-711BE64B8864}" type="sibTrans" cxnId="{953CA53D-0D88-4B52-BF37-A52CDF4ADAE8}">
      <dgm:prSet/>
      <dgm:spPr/>
      <dgm:t>
        <a:bodyPr/>
        <a:lstStyle/>
        <a:p>
          <a:endParaRPr lang="ru-RU"/>
        </a:p>
      </dgm:t>
    </dgm:pt>
    <dgm:pt modelId="{C7159943-F0BD-4BD0-9C0A-F3F15059C374}" type="parTrans" cxnId="{953CA53D-0D88-4B52-BF37-A52CDF4ADAE8}">
      <dgm:prSet/>
      <dgm:spPr/>
      <dgm:t>
        <a:bodyPr/>
        <a:lstStyle/>
        <a:p>
          <a:endParaRPr lang="ru-RU"/>
        </a:p>
      </dgm:t>
    </dgm:pt>
    <dgm:pt modelId="{4FF0DF0F-EEA7-495B-91B8-FCE227E92609}" type="pres">
      <dgm:prSet presAssocID="{4EB3B98E-2BA1-4F20-B2C8-FC44C7DDC7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41D460-7260-4689-BEBB-DEEFF05B1B0E}" type="pres">
      <dgm:prSet presAssocID="{227BCC76-066F-490C-AA2B-B696CF4775BC}" presName="node" presStyleLbl="node1" presStyleIdx="0" presStyleCnt="1" custScaleY="177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A5C62B-0B8E-4436-93C4-07AA56A87E33}" type="presOf" srcId="{227BCC76-066F-490C-AA2B-B696CF4775BC}" destId="{9B41D460-7260-4689-BEBB-DEEFF05B1B0E}" srcOrd="0" destOrd="0" presId="urn:microsoft.com/office/officeart/2005/8/layout/process1"/>
    <dgm:cxn modelId="{953CA53D-0D88-4B52-BF37-A52CDF4ADAE8}" srcId="{4EB3B98E-2BA1-4F20-B2C8-FC44C7DDC77D}" destId="{227BCC76-066F-490C-AA2B-B696CF4775BC}" srcOrd="0" destOrd="0" parTransId="{C7159943-F0BD-4BD0-9C0A-F3F15059C374}" sibTransId="{79F3CABE-4C22-49BD-8B9D-711BE64B8864}"/>
    <dgm:cxn modelId="{7DE9EFE5-B4C7-4F41-9D4B-67E1B39AEEA1}" type="presOf" srcId="{4EB3B98E-2BA1-4F20-B2C8-FC44C7DDC77D}" destId="{4FF0DF0F-EEA7-495B-91B8-FCE227E92609}" srcOrd="0" destOrd="0" presId="urn:microsoft.com/office/officeart/2005/8/layout/process1"/>
    <dgm:cxn modelId="{9A622672-32DD-4E53-A5B1-5E37F5C23456}" type="presParOf" srcId="{4FF0DF0F-EEA7-495B-91B8-FCE227E92609}" destId="{9B41D460-7260-4689-BEBB-DEEFF05B1B0E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A4E9EA10-1F7F-4A2B-9330-D4033F9963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5052BF-9AEC-4AF3-BE02-C26DBB6B59B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3">
            <a:lumMod val="5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 rtl="0"/>
          <a:r>
            <a:rPr lang="ru-RU" sz="4000" b="1" i="0" baseline="0" dirty="0" smtClean="0">
              <a:solidFill>
                <a:srgbClr val="FFFF00"/>
              </a:solidFill>
            </a:rPr>
            <a:t>Определи разряд прилагательных </a:t>
          </a:r>
          <a:endParaRPr lang="ru-RU" sz="4000" b="1" i="0" baseline="0" dirty="0">
            <a:solidFill>
              <a:srgbClr val="FFFF00"/>
            </a:solidFill>
          </a:endParaRPr>
        </a:p>
      </dgm:t>
    </dgm:pt>
    <dgm:pt modelId="{B58BAA17-63C8-4A4C-8CDB-7BB7BB702059}" type="parTrans" cxnId="{95B36EA2-DED3-417E-BBF0-9CB200C8BA51}">
      <dgm:prSet/>
      <dgm:spPr/>
      <dgm:t>
        <a:bodyPr/>
        <a:lstStyle/>
        <a:p>
          <a:endParaRPr lang="ru-RU"/>
        </a:p>
      </dgm:t>
    </dgm:pt>
    <dgm:pt modelId="{8F6134E8-D4F7-4F11-B1B1-E2DC249D6F06}" type="sibTrans" cxnId="{95B36EA2-DED3-417E-BBF0-9CB200C8BA51}">
      <dgm:prSet/>
      <dgm:spPr/>
      <dgm:t>
        <a:bodyPr/>
        <a:lstStyle/>
        <a:p>
          <a:endParaRPr lang="ru-RU"/>
        </a:p>
      </dgm:t>
    </dgm:pt>
    <dgm:pt modelId="{78E5DC06-2D28-428D-960D-4EFDD7675C71}" type="pres">
      <dgm:prSet presAssocID="{A4E9EA10-1F7F-4A2B-9330-D4033F9963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CEDC46-04D4-4149-8F4D-04770B7C8C49}" type="pres">
      <dgm:prSet presAssocID="{685052BF-9AEC-4AF3-BE02-C26DBB6B59BA}" presName="parentText" presStyleLbl="node1" presStyleIdx="0" presStyleCnt="1">
        <dgm:presLayoutVars>
          <dgm:chMax val="0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</dgm:ptLst>
  <dgm:cxnLst>
    <dgm:cxn modelId="{95B36EA2-DED3-417E-BBF0-9CB200C8BA51}" srcId="{A4E9EA10-1F7F-4A2B-9330-D4033F996308}" destId="{685052BF-9AEC-4AF3-BE02-C26DBB6B59BA}" srcOrd="0" destOrd="0" parTransId="{B58BAA17-63C8-4A4C-8CDB-7BB7BB702059}" sibTransId="{8F6134E8-D4F7-4F11-B1B1-E2DC249D6F06}"/>
    <dgm:cxn modelId="{23D3127D-E268-47E3-915A-31E7B5B36C36}" type="presOf" srcId="{685052BF-9AEC-4AF3-BE02-C26DBB6B59BA}" destId="{ECCEDC46-04D4-4149-8F4D-04770B7C8C49}" srcOrd="0" destOrd="0" presId="urn:microsoft.com/office/officeart/2005/8/layout/vList2"/>
    <dgm:cxn modelId="{952061FA-A71F-4AA1-96E2-500490A44D2F}" type="presOf" srcId="{A4E9EA10-1F7F-4A2B-9330-D4033F996308}" destId="{78E5DC06-2D28-428D-960D-4EFDD7675C71}" srcOrd="0" destOrd="0" presId="urn:microsoft.com/office/officeart/2005/8/layout/vList2"/>
    <dgm:cxn modelId="{866827D4-7DFE-4F6A-B8D3-9E1C491FE6D9}" type="presParOf" srcId="{78E5DC06-2D28-428D-960D-4EFDD7675C71}" destId="{ECCEDC46-04D4-4149-8F4D-04770B7C8C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0CF3010A-DFC1-418D-95FF-0DC469243A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633FE0-4769-4DB5-92B2-09B4CEF51D51}" type="pres">
      <dgm:prSet presAssocID="{0CF3010A-DFC1-418D-95FF-0DC469243A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712BF76-4469-423D-B55B-3C5D2B7C86F6}" type="presOf" srcId="{0CF3010A-DFC1-418D-95FF-0DC469243AC5}" destId="{A8633FE0-4769-4DB5-92B2-09B4CEF51D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4EB3B98E-2BA1-4F20-B2C8-FC44C7DDC77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7BCC76-066F-490C-AA2B-B696CF4775BC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b="1" dirty="0" smtClean="0"/>
            <a:t> </a:t>
          </a:r>
          <a:r>
            <a:rPr lang="ru-RU" b="1" baseline="0" dirty="0" smtClean="0">
              <a:solidFill>
                <a:srgbClr val="FFFF00"/>
              </a:solidFill>
            </a:rPr>
            <a:t>БАБУШКИНА</a:t>
          </a:r>
        </a:p>
        <a:p>
          <a:pPr rtl="0"/>
          <a:r>
            <a:rPr lang="ru-RU" b="1" baseline="0" dirty="0" smtClean="0">
              <a:solidFill>
                <a:schemeClr val="bg1"/>
              </a:solidFill>
            </a:rPr>
            <a:t>шаль</a:t>
          </a:r>
          <a:endParaRPr lang="ru-RU" b="1" baseline="0" dirty="0">
            <a:solidFill>
              <a:schemeClr val="bg1"/>
            </a:solidFill>
          </a:endParaRPr>
        </a:p>
      </dgm:t>
    </dgm:pt>
    <dgm:pt modelId="{79F3CABE-4C22-49BD-8B9D-711BE64B8864}" type="sibTrans" cxnId="{953CA53D-0D88-4B52-BF37-A52CDF4ADAE8}">
      <dgm:prSet/>
      <dgm:spPr/>
      <dgm:t>
        <a:bodyPr/>
        <a:lstStyle/>
        <a:p>
          <a:endParaRPr lang="ru-RU"/>
        </a:p>
      </dgm:t>
    </dgm:pt>
    <dgm:pt modelId="{C7159943-F0BD-4BD0-9C0A-F3F15059C374}" type="parTrans" cxnId="{953CA53D-0D88-4B52-BF37-A52CDF4ADAE8}">
      <dgm:prSet/>
      <dgm:spPr/>
      <dgm:t>
        <a:bodyPr/>
        <a:lstStyle/>
        <a:p>
          <a:endParaRPr lang="ru-RU"/>
        </a:p>
      </dgm:t>
    </dgm:pt>
    <dgm:pt modelId="{4FF0DF0F-EEA7-495B-91B8-FCE227E92609}" type="pres">
      <dgm:prSet presAssocID="{4EB3B98E-2BA1-4F20-B2C8-FC44C7DDC7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41D460-7260-4689-BEBB-DEEFF05B1B0E}" type="pres">
      <dgm:prSet presAssocID="{227BCC76-066F-490C-AA2B-B696CF4775BC}" presName="node" presStyleLbl="node1" presStyleIdx="0" presStyleCnt="1" custScaleY="177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A51918-62D5-4A93-9E4A-AF0BDBF559AF}" type="presOf" srcId="{227BCC76-066F-490C-AA2B-B696CF4775BC}" destId="{9B41D460-7260-4689-BEBB-DEEFF05B1B0E}" srcOrd="0" destOrd="0" presId="urn:microsoft.com/office/officeart/2005/8/layout/process1"/>
    <dgm:cxn modelId="{E2FFCCCE-ABE5-4D5B-98F6-C79DC0A089D5}" type="presOf" srcId="{4EB3B98E-2BA1-4F20-B2C8-FC44C7DDC77D}" destId="{4FF0DF0F-EEA7-495B-91B8-FCE227E92609}" srcOrd="0" destOrd="0" presId="urn:microsoft.com/office/officeart/2005/8/layout/process1"/>
    <dgm:cxn modelId="{953CA53D-0D88-4B52-BF37-A52CDF4ADAE8}" srcId="{4EB3B98E-2BA1-4F20-B2C8-FC44C7DDC77D}" destId="{227BCC76-066F-490C-AA2B-B696CF4775BC}" srcOrd="0" destOrd="0" parTransId="{C7159943-F0BD-4BD0-9C0A-F3F15059C374}" sibTransId="{79F3CABE-4C22-49BD-8B9D-711BE64B8864}"/>
    <dgm:cxn modelId="{0502FFAE-1A6A-43CD-AC8C-7CD7BEFD2902}" type="presParOf" srcId="{4FF0DF0F-EEA7-495B-91B8-FCE227E92609}" destId="{9B41D460-7260-4689-BEBB-DEEFF05B1B0E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E9EA10-1F7F-4A2B-9330-D4033F9963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5052BF-9AEC-4AF3-BE02-C26DBB6B59B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3">
            <a:lumMod val="5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 rtl="0"/>
          <a:r>
            <a:rPr lang="ru-RU" sz="4000" b="1" i="0" baseline="0" dirty="0" smtClean="0">
              <a:solidFill>
                <a:srgbClr val="FFFF00"/>
              </a:solidFill>
            </a:rPr>
            <a:t>Определи разряд прилагательных </a:t>
          </a:r>
          <a:endParaRPr lang="ru-RU" sz="4000" b="1" i="0" baseline="0" dirty="0">
            <a:solidFill>
              <a:srgbClr val="FFFF00"/>
            </a:solidFill>
          </a:endParaRPr>
        </a:p>
      </dgm:t>
    </dgm:pt>
    <dgm:pt modelId="{B58BAA17-63C8-4A4C-8CDB-7BB7BB702059}" type="parTrans" cxnId="{95B36EA2-DED3-417E-BBF0-9CB200C8BA51}">
      <dgm:prSet/>
      <dgm:spPr/>
      <dgm:t>
        <a:bodyPr/>
        <a:lstStyle/>
        <a:p>
          <a:endParaRPr lang="ru-RU"/>
        </a:p>
      </dgm:t>
    </dgm:pt>
    <dgm:pt modelId="{8F6134E8-D4F7-4F11-B1B1-E2DC249D6F06}" type="sibTrans" cxnId="{95B36EA2-DED3-417E-BBF0-9CB200C8BA51}">
      <dgm:prSet/>
      <dgm:spPr/>
      <dgm:t>
        <a:bodyPr/>
        <a:lstStyle/>
        <a:p>
          <a:endParaRPr lang="ru-RU"/>
        </a:p>
      </dgm:t>
    </dgm:pt>
    <dgm:pt modelId="{78E5DC06-2D28-428D-960D-4EFDD7675C71}" type="pres">
      <dgm:prSet presAssocID="{A4E9EA10-1F7F-4A2B-9330-D4033F9963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CEDC46-04D4-4149-8F4D-04770B7C8C49}" type="pres">
      <dgm:prSet presAssocID="{685052BF-9AEC-4AF3-BE02-C26DBB6B59BA}" presName="parentText" presStyleLbl="node1" presStyleIdx="0" presStyleCnt="1">
        <dgm:presLayoutVars>
          <dgm:chMax val="0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</dgm:ptLst>
  <dgm:cxnLst>
    <dgm:cxn modelId="{12F03E3D-2534-4E60-B120-20986E96D86B}" type="presOf" srcId="{A4E9EA10-1F7F-4A2B-9330-D4033F996308}" destId="{78E5DC06-2D28-428D-960D-4EFDD7675C71}" srcOrd="0" destOrd="0" presId="urn:microsoft.com/office/officeart/2005/8/layout/vList2"/>
    <dgm:cxn modelId="{95B36EA2-DED3-417E-BBF0-9CB200C8BA51}" srcId="{A4E9EA10-1F7F-4A2B-9330-D4033F996308}" destId="{685052BF-9AEC-4AF3-BE02-C26DBB6B59BA}" srcOrd="0" destOrd="0" parTransId="{B58BAA17-63C8-4A4C-8CDB-7BB7BB702059}" sibTransId="{8F6134E8-D4F7-4F11-B1B1-E2DC249D6F06}"/>
    <dgm:cxn modelId="{9A4F03E4-2EB9-4D03-AF34-8AF6D8BFF816}" type="presOf" srcId="{685052BF-9AEC-4AF3-BE02-C26DBB6B59BA}" destId="{ECCEDC46-04D4-4149-8F4D-04770B7C8C49}" srcOrd="0" destOrd="0" presId="urn:microsoft.com/office/officeart/2005/8/layout/vList2"/>
    <dgm:cxn modelId="{E7EA34AB-5CB3-4D84-9F4A-D32E19A1D47E}" type="presParOf" srcId="{78E5DC06-2D28-428D-960D-4EFDD7675C71}" destId="{ECCEDC46-04D4-4149-8F4D-04770B7C8C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A4E9EA10-1F7F-4A2B-9330-D4033F9963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5052BF-9AEC-4AF3-BE02-C26DBB6B59B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3">
            <a:lumMod val="5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 rtl="0"/>
          <a:r>
            <a:rPr lang="ru-RU" sz="4000" b="1" i="0" baseline="0" dirty="0" smtClean="0">
              <a:solidFill>
                <a:srgbClr val="FFFF00"/>
              </a:solidFill>
            </a:rPr>
            <a:t>Определи разряд прилагательных </a:t>
          </a:r>
          <a:endParaRPr lang="ru-RU" sz="4000" b="1" i="0" baseline="0" dirty="0">
            <a:solidFill>
              <a:srgbClr val="FFFF00"/>
            </a:solidFill>
          </a:endParaRPr>
        </a:p>
      </dgm:t>
    </dgm:pt>
    <dgm:pt modelId="{B58BAA17-63C8-4A4C-8CDB-7BB7BB702059}" type="parTrans" cxnId="{95B36EA2-DED3-417E-BBF0-9CB200C8BA51}">
      <dgm:prSet/>
      <dgm:spPr/>
      <dgm:t>
        <a:bodyPr/>
        <a:lstStyle/>
        <a:p>
          <a:endParaRPr lang="ru-RU"/>
        </a:p>
      </dgm:t>
    </dgm:pt>
    <dgm:pt modelId="{8F6134E8-D4F7-4F11-B1B1-E2DC249D6F06}" type="sibTrans" cxnId="{95B36EA2-DED3-417E-BBF0-9CB200C8BA51}">
      <dgm:prSet/>
      <dgm:spPr/>
      <dgm:t>
        <a:bodyPr/>
        <a:lstStyle/>
        <a:p>
          <a:endParaRPr lang="ru-RU"/>
        </a:p>
      </dgm:t>
    </dgm:pt>
    <dgm:pt modelId="{78E5DC06-2D28-428D-960D-4EFDD7675C71}" type="pres">
      <dgm:prSet presAssocID="{A4E9EA10-1F7F-4A2B-9330-D4033F9963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CEDC46-04D4-4149-8F4D-04770B7C8C49}" type="pres">
      <dgm:prSet presAssocID="{685052BF-9AEC-4AF3-BE02-C26DBB6B59BA}" presName="parentText" presStyleLbl="node1" presStyleIdx="0" presStyleCnt="1">
        <dgm:presLayoutVars>
          <dgm:chMax val="0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</dgm:ptLst>
  <dgm:cxnLst>
    <dgm:cxn modelId="{54AC2706-2EE5-4E44-BBB2-54EDDBDDC03B}" type="presOf" srcId="{685052BF-9AEC-4AF3-BE02-C26DBB6B59BA}" destId="{ECCEDC46-04D4-4149-8F4D-04770B7C8C49}" srcOrd="0" destOrd="0" presId="urn:microsoft.com/office/officeart/2005/8/layout/vList2"/>
    <dgm:cxn modelId="{95B36EA2-DED3-417E-BBF0-9CB200C8BA51}" srcId="{A4E9EA10-1F7F-4A2B-9330-D4033F996308}" destId="{685052BF-9AEC-4AF3-BE02-C26DBB6B59BA}" srcOrd="0" destOrd="0" parTransId="{B58BAA17-63C8-4A4C-8CDB-7BB7BB702059}" sibTransId="{8F6134E8-D4F7-4F11-B1B1-E2DC249D6F06}"/>
    <dgm:cxn modelId="{CABDDC8B-3D31-4F92-8441-01E1EE3CA1CA}" type="presOf" srcId="{A4E9EA10-1F7F-4A2B-9330-D4033F996308}" destId="{78E5DC06-2D28-428D-960D-4EFDD7675C71}" srcOrd="0" destOrd="0" presId="urn:microsoft.com/office/officeart/2005/8/layout/vList2"/>
    <dgm:cxn modelId="{071EB33B-E5FF-4783-B0C0-5C3CBA86AE2A}" type="presParOf" srcId="{78E5DC06-2D28-428D-960D-4EFDD7675C71}" destId="{ECCEDC46-04D4-4149-8F4D-04770B7C8C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0CF3010A-DFC1-418D-95FF-0DC469243A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633FE0-4769-4DB5-92B2-09B4CEF51D51}" type="pres">
      <dgm:prSet presAssocID="{0CF3010A-DFC1-418D-95FF-0DC469243A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8711842-E044-4787-AC91-E8D5F477BE24}" type="presOf" srcId="{0CF3010A-DFC1-418D-95FF-0DC469243AC5}" destId="{A8633FE0-4769-4DB5-92B2-09B4CEF51D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4EB3B98E-2BA1-4F20-B2C8-FC44C7DDC77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7BCC76-066F-490C-AA2B-B696CF4775BC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4900" b="1" dirty="0" smtClean="0"/>
            <a:t> </a:t>
          </a:r>
          <a:r>
            <a:rPr lang="ru-RU" sz="4300" b="1" baseline="0" dirty="0" smtClean="0">
              <a:solidFill>
                <a:srgbClr val="FFFF00"/>
              </a:solidFill>
            </a:rPr>
            <a:t>ЖЕЛЕЗНАЯ</a:t>
          </a:r>
        </a:p>
        <a:p>
          <a:pPr rtl="0"/>
          <a:r>
            <a:rPr lang="ru-RU" sz="4900" b="1" baseline="0" dirty="0" smtClean="0">
              <a:solidFill>
                <a:schemeClr val="bg1"/>
              </a:solidFill>
            </a:rPr>
            <a:t>дорога</a:t>
          </a:r>
          <a:endParaRPr lang="ru-RU" sz="4900" b="1" baseline="0" dirty="0">
            <a:solidFill>
              <a:schemeClr val="bg1"/>
            </a:solidFill>
          </a:endParaRPr>
        </a:p>
      </dgm:t>
    </dgm:pt>
    <dgm:pt modelId="{79F3CABE-4C22-49BD-8B9D-711BE64B8864}" type="sibTrans" cxnId="{953CA53D-0D88-4B52-BF37-A52CDF4ADAE8}">
      <dgm:prSet/>
      <dgm:spPr/>
      <dgm:t>
        <a:bodyPr/>
        <a:lstStyle/>
        <a:p>
          <a:endParaRPr lang="ru-RU"/>
        </a:p>
      </dgm:t>
    </dgm:pt>
    <dgm:pt modelId="{C7159943-F0BD-4BD0-9C0A-F3F15059C374}" type="parTrans" cxnId="{953CA53D-0D88-4B52-BF37-A52CDF4ADAE8}">
      <dgm:prSet/>
      <dgm:spPr/>
      <dgm:t>
        <a:bodyPr/>
        <a:lstStyle/>
        <a:p>
          <a:endParaRPr lang="ru-RU"/>
        </a:p>
      </dgm:t>
    </dgm:pt>
    <dgm:pt modelId="{4FF0DF0F-EEA7-495B-91B8-FCE227E92609}" type="pres">
      <dgm:prSet presAssocID="{4EB3B98E-2BA1-4F20-B2C8-FC44C7DDC7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41D460-7260-4689-BEBB-DEEFF05B1B0E}" type="pres">
      <dgm:prSet presAssocID="{227BCC76-066F-490C-AA2B-B696CF4775BC}" presName="node" presStyleLbl="node1" presStyleIdx="0" presStyleCnt="1" custScaleY="177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EDF386-E0FE-452D-92C7-175E33B149F3}" type="presOf" srcId="{227BCC76-066F-490C-AA2B-B696CF4775BC}" destId="{9B41D460-7260-4689-BEBB-DEEFF05B1B0E}" srcOrd="0" destOrd="0" presId="urn:microsoft.com/office/officeart/2005/8/layout/process1"/>
    <dgm:cxn modelId="{953CA53D-0D88-4B52-BF37-A52CDF4ADAE8}" srcId="{4EB3B98E-2BA1-4F20-B2C8-FC44C7DDC77D}" destId="{227BCC76-066F-490C-AA2B-B696CF4775BC}" srcOrd="0" destOrd="0" parTransId="{C7159943-F0BD-4BD0-9C0A-F3F15059C374}" sibTransId="{79F3CABE-4C22-49BD-8B9D-711BE64B8864}"/>
    <dgm:cxn modelId="{D0E9469C-4AE9-4D77-A548-C52A627BEEA1}" type="presOf" srcId="{4EB3B98E-2BA1-4F20-B2C8-FC44C7DDC77D}" destId="{4FF0DF0F-EEA7-495B-91B8-FCE227E92609}" srcOrd="0" destOrd="0" presId="urn:microsoft.com/office/officeart/2005/8/layout/process1"/>
    <dgm:cxn modelId="{CA8624E9-F2BC-4BE6-BB7C-4E87871DA0B1}" type="presParOf" srcId="{4FF0DF0F-EEA7-495B-91B8-FCE227E92609}" destId="{9B41D460-7260-4689-BEBB-DEEFF05B1B0E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A4E9EA10-1F7F-4A2B-9330-D4033F9963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5052BF-9AEC-4AF3-BE02-C26DBB6B59B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3">
            <a:lumMod val="5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 rtl="0"/>
          <a:r>
            <a:rPr lang="ru-RU" sz="4000" b="1" i="0" baseline="0" dirty="0" smtClean="0">
              <a:solidFill>
                <a:srgbClr val="FFFF00"/>
              </a:solidFill>
            </a:rPr>
            <a:t>Определи разряд прилагательных </a:t>
          </a:r>
          <a:endParaRPr lang="ru-RU" sz="4000" b="1" i="0" baseline="0" dirty="0">
            <a:solidFill>
              <a:srgbClr val="FFFF00"/>
            </a:solidFill>
          </a:endParaRPr>
        </a:p>
      </dgm:t>
    </dgm:pt>
    <dgm:pt modelId="{B58BAA17-63C8-4A4C-8CDB-7BB7BB702059}" type="parTrans" cxnId="{95B36EA2-DED3-417E-BBF0-9CB200C8BA51}">
      <dgm:prSet/>
      <dgm:spPr/>
      <dgm:t>
        <a:bodyPr/>
        <a:lstStyle/>
        <a:p>
          <a:endParaRPr lang="ru-RU"/>
        </a:p>
      </dgm:t>
    </dgm:pt>
    <dgm:pt modelId="{8F6134E8-D4F7-4F11-B1B1-E2DC249D6F06}" type="sibTrans" cxnId="{95B36EA2-DED3-417E-BBF0-9CB200C8BA51}">
      <dgm:prSet/>
      <dgm:spPr/>
      <dgm:t>
        <a:bodyPr/>
        <a:lstStyle/>
        <a:p>
          <a:endParaRPr lang="ru-RU"/>
        </a:p>
      </dgm:t>
    </dgm:pt>
    <dgm:pt modelId="{78E5DC06-2D28-428D-960D-4EFDD7675C71}" type="pres">
      <dgm:prSet presAssocID="{A4E9EA10-1F7F-4A2B-9330-D4033F9963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CEDC46-04D4-4149-8F4D-04770B7C8C49}" type="pres">
      <dgm:prSet presAssocID="{685052BF-9AEC-4AF3-BE02-C26DBB6B59BA}" presName="parentText" presStyleLbl="node1" presStyleIdx="0" presStyleCnt="1">
        <dgm:presLayoutVars>
          <dgm:chMax val="0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</dgm:ptLst>
  <dgm:cxnLst>
    <dgm:cxn modelId="{B8C9E6A7-B05A-477F-93D0-5F1278E5EFA3}" type="presOf" srcId="{685052BF-9AEC-4AF3-BE02-C26DBB6B59BA}" destId="{ECCEDC46-04D4-4149-8F4D-04770B7C8C49}" srcOrd="0" destOrd="0" presId="urn:microsoft.com/office/officeart/2005/8/layout/vList2"/>
    <dgm:cxn modelId="{95B36EA2-DED3-417E-BBF0-9CB200C8BA51}" srcId="{A4E9EA10-1F7F-4A2B-9330-D4033F996308}" destId="{685052BF-9AEC-4AF3-BE02-C26DBB6B59BA}" srcOrd="0" destOrd="0" parTransId="{B58BAA17-63C8-4A4C-8CDB-7BB7BB702059}" sibTransId="{8F6134E8-D4F7-4F11-B1B1-E2DC249D6F06}"/>
    <dgm:cxn modelId="{2C978DB5-EB7E-416D-BCBE-CCDD63FB6AB2}" type="presOf" srcId="{A4E9EA10-1F7F-4A2B-9330-D4033F996308}" destId="{78E5DC06-2D28-428D-960D-4EFDD7675C71}" srcOrd="0" destOrd="0" presId="urn:microsoft.com/office/officeart/2005/8/layout/vList2"/>
    <dgm:cxn modelId="{D229215B-9084-44F4-ADEF-BCC8812E6C06}" type="presParOf" srcId="{78E5DC06-2D28-428D-960D-4EFDD7675C71}" destId="{ECCEDC46-04D4-4149-8F4D-04770B7C8C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0CF3010A-DFC1-418D-95FF-0DC469243A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633FE0-4769-4DB5-92B2-09B4CEF51D51}" type="pres">
      <dgm:prSet presAssocID="{0CF3010A-DFC1-418D-95FF-0DC469243A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53BFA41-D7E6-4743-A228-FA290A72CA95}" type="presOf" srcId="{0CF3010A-DFC1-418D-95FF-0DC469243AC5}" destId="{A8633FE0-4769-4DB5-92B2-09B4CEF51D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4EB3B98E-2BA1-4F20-B2C8-FC44C7DDC77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7BCC76-066F-490C-AA2B-B696CF4775BC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4900" b="1" dirty="0" smtClean="0"/>
            <a:t> </a:t>
          </a:r>
          <a:r>
            <a:rPr lang="ru-RU" sz="4300" b="1" baseline="0" dirty="0" smtClean="0">
              <a:solidFill>
                <a:srgbClr val="FFFF00"/>
              </a:solidFill>
            </a:rPr>
            <a:t>ЖЕЛЕЗНАЯ</a:t>
          </a:r>
        </a:p>
        <a:p>
          <a:pPr rtl="0"/>
          <a:r>
            <a:rPr lang="ru-RU" sz="4900" b="1" baseline="0" dirty="0" smtClean="0">
              <a:solidFill>
                <a:schemeClr val="bg1"/>
              </a:solidFill>
            </a:rPr>
            <a:t>дорога</a:t>
          </a:r>
          <a:endParaRPr lang="ru-RU" sz="4900" b="1" baseline="0" dirty="0">
            <a:solidFill>
              <a:schemeClr val="bg1"/>
            </a:solidFill>
          </a:endParaRPr>
        </a:p>
      </dgm:t>
    </dgm:pt>
    <dgm:pt modelId="{79F3CABE-4C22-49BD-8B9D-711BE64B8864}" type="sibTrans" cxnId="{953CA53D-0D88-4B52-BF37-A52CDF4ADAE8}">
      <dgm:prSet/>
      <dgm:spPr/>
      <dgm:t>
        <a:bodyPr/>
        <a:lstStyle/>
        <a:p>
          <a:endParaRPr lang="ru-RU"/>
        </a:p>
      </dgm:t>
    </dgm:pt>
    <dgm:pt modelId="{C7159943-F0BD-4BD0-9C0A-F3F15059C374}" type="parTrans" cxnId="{953CA53D-0D88-4B52-BF37-A52CDF4ADAE8}">
      <dgm:prSet/>
      <dgm:spPr/>
      <dgm:t>
        <a:bodyPr/>
        <a:lstStyle/>
        <a:p>
          <a:endParaRPr lang="ru-RU"/>
        </a:p>
      </dgm:t>
    </dgm:pt>
    <dgm:pt modelId="{4FF0DF0F-EEA7-495B-91B8-FCE227E92609}" type="pres">
      <dgm:prSet presAssocID="{4EB3B98E-2BA1-4F20-B2C8-FC44C7DDC7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41D460-7260-4689-BEBB-DEEFF05B1B0E}" type="pres">
      <dgm:prSet presAssocID="{227BCC76-066F-490C-AA2B-B696CF4775BC}" presName="node" presStyleLbl="node1" presStyleIdx="0" presStyleCnt="1" custScaleY="177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3CA53D-0D88-4B52-BF37-A52CDF4ADAE8}" srcId="{4EB3B98E-2BA1-4F20-B2C8-FC44C7DDC77D}" destId="{227BCC76-066F-490C-AA2B-B696CF4775BC}" srcOrd="0" destOrd="0" parTransId="{C7159943-F0BD-4BD0-9C0A-F3F15059C374}" sibTransId="{79F3CABE-4C22-49BD-8B9D-711BE64B8864}"/>
    <dgm:cxn modelId="{35A1B01F-96B4-4005-B38C-DFC546F3F10A}" type="presOf" srcId="{4EB3B98E-2BA1-4F20-B2C8-FC44C7DDC77D}" destId="{4FF0DF0F-EEA7-495B-91B8-FCE227E92609}" srcOrd="0" destOrd="0" presId="urn:microsoft.com/office/officeart/2005/8/layout/process1"/>
    <dgm:cxn modelId="{9FB545C2-050A-43BA-85B9-73516CD6D4A0}" type="presOf" srcId="{227BCC76-066F-490C-AA2B-B696CF4775BC}" destId="{9B41D460-7260-4689-BEBB-DEEFF05B1B0E}" srcOrd="0" destOrd="0" presId="urn:microsoft.com/office/officeart/2005/8/layout/process1"/>
    <dgm:cxn modelId="{4923031F-5256-4EA9-9469-A368B46E8429}" type="presParOf" srcId="{4FF0DF0F-EEA7-495B-91B8-FCE227E92609}" destId="{9B41D460-7260-4689-BEBB-DEEFF05B1B0E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F3010A-DFC1-418D-95FF-0DC469243A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633FE0-4769-4DB5-92B2-09B4CEF51D51}" type="pres">
      <dgm:prSet presAssocID="{0CF3010A-DFC1-418D-95FF-0DC469243A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AAF33ED-5114-473D-B07E-E8EF6BBFB90A}" type="presOf" srcId="{0CF3010A-DFC1-418D-95FF-0DC469243AC5}" destId="{A8633FE0-4769-4DB5-92B2-09B4CEF51D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B3B98E-2BA1-4F20-B2C8-FC44C7DDC77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7BCC76-066F-490C-AA2B-B696CF4775BC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b="1" dirty="0" smtClean="0"/>
            <a:t> </a:t>
          </a:r>
          <a:r>
            <a:rPr lang="ru-RU" b="1" baseline="0" dirty="0" smtClean="0">
              <a:solidFill>
                <a:srgbClr val="FFFF00"/>
              </a:solidFill>
            </a:rPr>
            <a:t>САДОВОЕ</a:t>
          </a:r>
        </a:p>
        <a:p>
          <a:pPr rtl="0"/>
          <a:r>
            <a:rPr lang="ru-RU" b="1" baseline="0" dirty="0" smtClean="0">
              <a:solidFill>
                <a:schemeClr val="bg1"/>
              </a:solidFill>
            </a:rPr>
            <a:t>яблоко</a:t>
          </a:r>
          <a:endParaRPr lang="ru-RU" b="1" baseline="0" dirty="0">
            <a:solidFill>
              <a:schemeClr val="bg1"/>
            </a:solidFill>
          </a:endParaRPr>
        </a:p>
      </dgm:t>
    </dgm:pt>
    <dgm:pt modelId="{79F3CABE-4C22-49BD-8B9D-711BE64B8864}" type="sibTrans" cxnId="{953CA53D-0D88-4B52-BF37-A52CDF4ADAE8}">
      <dgm:prSet/>
      <dgm:spPr/>
      <dgm:t>
        <a:bodyPr/>
        <a:lstStyle/>
        <a:p>
          <a:endParaRPr lang="ru-RU"/>
        </a:p>
      </dgm:t>
    </dgm:pt>
    <dgm:pt modelId="{C7159943-F0BD-4BD0-9C0A-F3F15059C374}" type="parTrans" cxnId="{953CA53D-0D88-4B52-BF37-A52CDF4ADAE8}">
      <dgm:prSet/>
      <dgm:spPr/>
      <dgm:t>
        <a:bodyPr/>
        <a:lstStyle/>
        <a:p>
          <a:endParaRPr lang="ru-RU"/>
        </a:p>
      </dgm:t>
    </dgm:pt>
    <dgm:pt modelId="{4FF0DF0F-EEA7-495B-91B8-FCE227E92609}" type="pres">
      <dgm:prSet presAssocID="{4EB3B98E-2BA1-4F20-B2C8-FC44C7DDC7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41D460-7260-4689-BEBB-DEEFF05B1B0E}" type="pres">
      <dgm:prSet presAssocID="{227BCC76-066F-490C-AA2B-B696CF4775BC}" presName="node" presStyleLbl="node1" presStyleIdx="0" presStyleCnt="1" custScaleY="177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3CA53D-0D88-4B52-BF37-A52CDF4ADAE8}" srcId="{4EB3B98E-2BA1-4F20-B2C8-FC44C7DDC77D}" destId="{227BCC76-066F-490C-AA2B-B696CF4775BC}" srcOrd="0" destOrd="0" parTransId="{C7159943-F0BD-4BD0-9C0A-F3F15059C374}" sibTransId="{79F3CABE-4C22-49BD-8B9D-711BE64B8864}"/>
    <dgm:cxn modelId="{99718391-F354-46FE-8D33-5EBCE5EDE7B6}" type="presOf" srcId="{4EB3B98E-2BA1-4F20-B2C8-FC44C7DDC77D}" destId="{4FF0DF0F-EEA7-495B-91B8-FCE227E92609}" srcOrd="0" destOrd="0" presId="urn:microsoft.com/office/officeart/2005/8/layout/process1"/>
    <dgm:cxn modelId="{697F5538-D347-43FB-8062-A41D50874307}" type="presOf" srcId="{227BCC76-066F-490C-AA2B-B696CF4775BC}" destId="{9B41D460-7260-4689-BEBB-DEEFF05B1B0E}" srcOrd="0" destOrd="0" presId="urn:microsoft.com/office/officeart/2005/8/layout/process1"/>
    <dgm:cxn modelId="{BCC2A22D-8978-4F81-94B5-0498504C86CC}" type="presParOf" srcId="{4FF0DF0F-EEA7-495B-91B8-FCE227E92609}" destId="{9B41D460-7260-4689-BEBB-DEEFF05B1B0E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E9EA10-1F7F-4A2B-9330-D4033F9963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5052BF-9AEC-4AF3-BE02-C26DBB6B59B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3">
            <a:lumMod val="5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 rtl="0"/>
          <a:r>
            <a:rPr lang="ru-RU" sz="4000" b="1" i="0" baseline="0" dirty="0" smtClean="0">
              <a:solidFill>
                <a:srgbClr val="FFFF00"/>
              </a:solidFill>
            </a:rPr>
            <a:t>Определи разряд прилагательных </a:t>
          </a:r>
          <a:endParaRPr lang="ru-RU" sz="4000" b="1" i="0" baseline="0" dirty="0">
            <a:solidFill>
              <a:srgbClr val="FFFF00"/>
            </a:solidFill>
          </a:endParaRPr>
        </a:p>
      </dgm:t>
    </dgm:pt>
    <dgm:pt modelId="{B58BAA17-63C8-4A4C-8CDB-7BB7BB702059}" type="parTrans" cxnId="{95B36EA2-DED3-417E-BBF0-9CB200C8BA51}">
      <dgm:prSet/>
      <dgm:spPr/>
      <dgm:t>
        <a:bodyPr/>
        <a:lstStyle/>
        <a:p>
          <a:endParaRPr lang="ru-RU"/>
        </a:p>
      </dgm:t>
    </dgm:pt>
    <dgm:pt modelId="{8F6134E8-D4F7-4F11-B1B1-E2DC249D6F06}" type="sibTrans" cxnId="{95B36EA2-DED3-417E-BBF0-9CB200C8BA51}">
      <dgm:prSet/>
      <dgm:spPr/>
      <dgm:t>
        <a:bodyPr/>
        <a:lstStyle/>
        <a:p>
          <a:endParaRPr lang="ru-RU"/>
        </a:p>
      </dgm:t>
    </dgm:pt>
    <dgm:pt modelId="{78E5DC06-2D28-428D-960D-4EFDD7675C71}" type="pres">
      <dgm:prSet presAssocID="{A4E9EA10-1F7F-4A2B-9330-D4033F9963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CEDC46-04D4-4149-8F4D-04770B7C8C49}" type="pres">
      <dgm:prSet presAssocID="{685052BF-9AEC-4AF3-BE02-C26DBB6B59BA}" presName="parentText" presStyleLbl="node1" presStyleIdx="0" presStyleCnt="1">
        <dgm:presLayoutVars>
          <dgm:chMax val="0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</dgm:ptLst>
  <dgm:cxnLst>
    <dgm:cxn modelId="{F637295A-1FCB-4DBC-9CCC-AE559291D006}" type="presOf" srcId="{A4E9EA10-1F7F-4A2B-9330-D4033F996308}" destId="{78E5DC06-2D28-428D-960D-4EFDD7675C71}" srcOrd="0" destOrd="0" presId="urn:microsoft.com/office/officeart/2005/8/layout/vList2"/>
    <dgm:cxn modelId="{D3DA1E28-2411-49C1-8203-4D5D9C21390C}" type="presOf" srcId="{685052BF-9AEC-4AF3-BE02-C26DBB6B59BA}" destId="{ECCEDC46-04D4-4149-8F4D-04770B7C8C49}" srcOrd="0" destOrd="0" presId="urn:microsoft.com/office/officeart/2005/8/layout/vList2"/>
    <dgm:cxn modelId="{95B36EA2-DED3-417E-BBF0-9CB200C8BA51}" srcId="{A4E9EA10-1F7F-4A2B-9330-D4033F996308}" destId="{685052BF-9AEC-4AF3-BE02-C26DBB6B59BA}" srcOrd="0" destOrd="0" parTransId="{B58BAA17-63C8-4A4C-8CDB-7BB7BB702059}" sibTransId="{8F6134E8-D4F7-4F11-B1B1-E2DC249D6F06}"/>
    <dgm:cxn modelId="{99654B5E-0015-4503-BB04-0202550BFC3F}" type="presParOf" srcId="{78E5DC06-2D28-428D-960D-4EFDD7675C71}" destId="{ECCEDC46-04D4-4149-8F4D-04770B7C8C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CF3010A-DFC1-418D-95FF-0DC469243A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633FE0-4769-4DB5-92B2-09B4CEF51D51}" type="pres">
      <dgm:prSet presAssocID="{0CF3010A-DFC1-418D-95FF-0DC469243A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B6F22DE1-E4DB-4386-B782-0C2B7DA04564}" type="presOf" srcId="{0CF3010A-DFC1-418D-95FF-0DC469243AC5}" destId="{A8633FE0-4769-4DB5-92B2-09B4CEF51D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EB3B98E-2BA1-4F20-B2C8-FC44C7DDC77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7BCC76-066F-490C-AA2B-B696CF4775BC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b="1" dirty="0" smtClean="0"/>
            <a:t> </a:t>
          </a:r>
          <a:r>
            <a:rPr lang="ru-RU" b="1" baseline="0" dirty="0" smtClean="0">
              <a:solidFill>
                <a:srgbClr val="FFFF00"/>
              </a:solidFill>
            </a:rPr>
            <a:t>ВКУСНЫЙ</a:t>
          </a:r>
        </a:p>
        <a:p>
          <a:pPr rtl="0"/>
          <a:r>
            <a:rPr lang="ru-RU" b="1" baseline="0" dirty="0" smtClean="0">
              <a:solidFill>
                <a:schemeClr val="bg1"/>
              </a:solidFill>
            </a:rPr>
            <a:t>торт</a:t>
          </a:r>
          <a:endParaRPr lang="ru-RU" b="1" baseline="0" dirty="0">
            <a:solidFill>
              <a:schemeClr val="bg1"/>
            </a:solidFill>
          </a:endParaRPr>
        </a:p>
      </dgm:t>
    </dgm:pt>
    <dgm:pt modelId="{79F3CABE-4C22-49BD-8B9D-711BE64B8864}" type="sibTrans" cxnId="{953CA53D-0D88-4B52-BF37-A52CDF4ADAE8}">
      <dgm:prSet/>
      <dgm:spPr/>
      <dgm:t>
        <a:bodyPr/>
        <a:lstStyle/>
        <a:p>
          <a:endParaRPr lang="ru-RU"/>
        </a:p>
      </dgm:t>
    </dgm:pt>
    <dgm:pt modelId="{C7159943-F0BD-4BD0-9C0A-F3F15059C374}" type="parTrans" cxnId="{953CA53D-0D88-4B52-BF37-A52CDF4ADAE8}">
      <dgm:prSet/>
      <dgm:spPr/>
      <dgm:t>
        <a:bodyPr/>
        <a:lstStyle/>
        <a:p>
          <a:endParaRPr lang="ru-RU"/>
        </a:p>
      </dgm:t>
    </dgm:pt>
    <dgm:pt modelId="{4FF0DF0F-EEA7-495B-91B8-FCE227E92609}" type="pres">
      <dgm:prSet presAssocID="{4EB3B98E-2BA1-4F20-B2C8-FC44C7DDC7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41D460-7260-4689-BEBB-DEEFF05B1B0E}" type="pres">
      <dgm:prSet presAssocID="{227BCC76-066F-490C-AA2B-B696CF4775BC}" presName="node" presStyleLbl="node1" presStyleIdx="0" presStyleCnt="1" custScaleY="177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E2858E-C6EB-4F18-BA79-365B7E8278FC}" type="presOf" srcId="{4EB3B98E-2BA1-4F20-B2C8-FC44C7DDC77D}" destId="{4FF0DF0F-EEA7-495B-91B8-FCE227E92609}" srcOrd="0" destOrd="0" presId="urn:microsoft.com/office/officeart/2005/8/layout/process1"/>
    <dgm:cxn modelId="{953CA53D-0D88-4B52-BF37-A52CDF4ADAE8}" srcId="{4EB3B98E-2BA1-4F20-B2C8-FC44C7DDC77D}" destId="{227BCC76-066F-490C-AA2B-B696CF4775BC}" srcOrd="0" destOrd="0" parTransId="{C7159943-F0BD-4BD0-9C0A-F3F15059C374}" sibTransId="{79F3CABE-4C22-49BD-8B9D-711BE64B8864}"/>
    <dgm:cxn modelId="{AB79195E-6ACB-41F9-94F9-EB2B1CE21FE9}" type="presOf" srcId="{227BCC76-066F-490C-AA2B-B696CF4775BC}" destId="{9B41D460-7260-4689-BEBB-DEEFF05B1B0E}" srcOrd="0" destOrd="0" presId="urn:microsoft.com/office/officeart/2005/8/layout/process1"/>
    <dgm:cxn modelId="{801F2429-BB05-46FA-AA41-E7565CFE8E30}" type="presParOf" srcId="{4FF0DF0F-EEA7-495B-91B8-FCE227E92609}" destId="{9B41D460-7260-4689-BEBB-DEEFF05B1B0E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4E9EA10-1F7F-4A2B-9330-D4033F9963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5052BF-9AEC-4AF3-BE02-C26DBB6B59B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3">
            <a:lumMod val="5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 rtl="0"/>
          <a:r>
            <a:rPr lang="ru-RU" sz="4000" b="1" i="0" baseline="0" dirty="0" smtClean="0">
              <a:solidFill>
                <a:srgbClr val="FFFF00"/>
              </a:solidFill>
            </a:rPr>
            <a:t>Определи разряд прилагательных </a:t>
          </a:r>
          <a:endParaRPr lang="ru-RU" sz="4000" b="1" i="0" baseline="0" dirty="0">
            <a:solidFill>
              <a:srgbClr val="FFFF00"/>
            </a:solidFill>
          </a:endParaRPr>
        </a:p>
      </dgm:t>
    </dgm:pt>
    <dgm:pt modelId="{B58BAA17-63C8-4A4C-8CDB-7BB7BB702059}" type="parTrans" cxnId="{95B36EA2-DED3-417E-BBF0-9CB200C8BA51}">
      <dgm:prSet/>
      <dgm:spPr/>
      <dgm:t>
        <a:bodyPr/>
        <a:lstStyle/>
        <a:p>
          <a:endParaRPr lang="ru-RU"/>
        </a:p>
      </dgm:t>
    </dgm:pt>
    <dgm:pt modelId="{8F6134E8-D4F7-4F11-B1B1-E2DC249D6F06}" type="sibTrans" cxnId="{95B36EA2-DED3-417E-BBF0-9CB200C8BA51}">
      <dgm:prSet/>
      <dgm:spPr/>
      <dgm:t>
        <a:bodyPr/>
        <a:lstStyle/>
        <a:p>
          <a:endParaRPr lang="ru-RU"/>
        </a:p>
      </dgm:t>
    </dgm:pt>
    <dgm:pt modelId="{78E5DC06-2D28-428D-960D-4EFDD7675C71}" type="pres">
      <dgm:prSet presAssocID="{A4E9EA10-1F7F-4A2B-9330-D4033F9963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CEDC46-04D4-4149-8F4D-04770B7C8C49}" type="pres">
      <dgm:prSet presAssocID="{685052BF-9AEC-4AF3-BE02-C26DBB6B59BA}" presName="parentText" presStyleLbl="node1" presStyleIdx="0" presStyleCnt="1">
        <dgm:presLayoutVars>
          <dgm:chMax val="0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</dgm:ptLst>
  <dgm:cxnLst>
    <dgm:cxn modelId="{FC871DD2-7EA4-4328-903D-E4CFC972B83E}" type="presOf" srcId="{A4E9EA10-1F7F-4A2B-9330-D4033F996308}" destId="{78E5DC06-2D28-428D-960D-4EFDD7675C71}" srcOrd="0" destOrd="0" presId="urn:microsoft.com/office/officeart/2005/8/layout/vList2"/>
    <dgm:cxn modelId="{95B36EA2-DED3-417E-BBF0-9CB200C8BA51}" srcId="{A4E9EA10-1F7F-4A2B-9330-D4033F996308}" destId="{685052BF-9AEC-4AF3-BE02-C26DBB6B59BA}" srcOrd="0" destOrd="0" parTransId="{B58BAA17-63C8-4A4C-8CDB-7BB7BB702059}" sibTransId="{8F6134E8-D4F7-4F11-B1B1-E2DC249D6F06}"/>
    <dgm:cxn modelId="{FBBDC4DD-FD78-4C00-8954-7BFC6105D3E1}" type="presOf" srcId="{685052BF-9AEC-4AF3-BE02-C26DBB6B59BA}" destId="{ECCEDC46-04D4-4149-8F4D-04770B7C8C49}" srcOrd="0" destOrd="0" presId="urn:microsoft.com/office/officeart/2005/8/layout/vList2"/>
    <dgm:cxn modelId="{6A122CFD-5A5B-4DC9-B2E6-B5C2CA1F9580}" type="presParOf" srcId="{78E5DC06-2D28-428D-960D-4EFDD7675C71}" destId="{ECCEDC46-04D4-4149-8F4D-04770B7C8C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C62E3-9B00-4A14-9C0D-4204693519F8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C6FA5-4BC3-4E5F-A105-037B5A1619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7091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6FA5-4BC3-4E5F-A105-037B5A16194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9662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6FA5-4BC3-4E5F-A105-037B5A16194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0920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7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image" Target="../media/image8.jpeg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17" Type="http://schemas.openxmlformats.org/officeDocument/2006/relationships/image" Target="../media/image9.jpeg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diagramLayout" Target="../diagrams/layout11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diagramData" Target="../diagrams/data11.xml"/><Relationship Id="rId17" Type="http://schemas.openxmlformats.org/officeDocument/2006/relationships/image" Target="../media/image9.jpeg"/><Relationship Id="rId2" Type="http://schemas.openxmlformats.org/officeDocument/2006/relationships/diagramData" Target="../diagrams/data9.xml"/><Relationship Id="rId16" Type="http://schemas.microsoft.com/office/2007/relationships/diagramDrawing" Target="../diagrams/drawing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5" Type="http://schemas.openxmlformats.org/officeDocument/2006/relationships/diagramColors" Target="../diagrams/colors11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Relationship Id="rId1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diagramLayout" Target="../diagrams/layout14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12" Type="http://schemas.openxmlformats.org/officeDocument/2006/relationships/diagramData" Target="../diagrams/data14.xml"/><Relationship Id="rId17" Type="http://schemas.openxmlformats.org/officeDocument/2006/relationships/image" Target="../media/image10.jpeg"/><Relationship Id="rId2" Type="http://schemas.openxmlformats.org/officeDocument/2006/relationships/diagramData" Target="../diagrams/data12.xml"/><Relationship Id="rId16" Type="http://schemas.microsoft.com/office/2007/relationships/diagramDrawing" Target="../diagrams/drawing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5" Type="http://schemas.openxmlformats.org/officeDocument/2006/relationships/diagramColors" Target="../diagrams/colors14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Relationship Id="rId1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13" Type="http://schemas.openxmlformats.org/officeDocument/2006/relationships/diagramLayout" Target="../diagrams/layout17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12" Type="http://schemas.openxmlformats.org/officeDocument/2006/relationships/diagramData" Target="../diagrams/data17.xml"/><Relationship Id="rId17" Type="http://schemas.openxmlformats.org/officeDocument/2006/relationships/image" Target="../media/image10.jpeg"/><Relationship Id="rId2" Type="http://schemas.openxmlformats.org/officeDocument/2006/relationships/diagramData" Target="../diagrams/data15.xml"/><Relationship Id="rId16" Type="http://schemas.microsoft.com/office/2007/relationships/diagramDrawing" Target="../diagrams/drawing1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5" Type="http://schemas.openxmlformats.org/officeDocument/2006/relationships/diagramColors" Target="../diagrams/colors17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Relationship Id="rId14" Type="http://schemas.openxmlformats.org/officeDocument/2006/relationships/diagramQuickStyle" Target="../diagrams/quickStyle1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13" Type="http://schemas.openxmlformats.org/officeDocument/2006/relationships/diagramLayout" Target="../diagrams/layout20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12" Type="http://schemas.openxmlformats.org/officeDocument/2006/relationships/diagramData" Target="../diagrams/data20.xml"/><Relationship Id="rId17" Type="http://schemas.openxmlformats.org/officeDocument/2006/relationships/image" Target="../media/image11.jpeg"/><Relationship Id="rId2" Type="http://schemas.openxmlformats.org/officeDocument/2006/relationships/diagramData" Target="../diagrams/data18.xml"/><Relationship Id="rId16" Type="http://schemas.microsoft.com/office/2007/relationships/diagramDrawing" Target="../diagrams/drawing2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5" Type="http://schemas.openxmlformats.org/officeDocument/2006/relationships/diagramColors" Target="../diagrams/colors20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Relationship Id="rId14" Type="http://schemas.openxmlformats.org/officeDocument/2006/relationships/diagramQuickStyle" Target="../diagrams/quickStyle2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13" Type="http://schemas.openxmlformats.org/officeDocument/2006/relationships/diagramLayout" Target="../diagrams/layout23.xml"/><Relationship Id="rId3" Type="http://schemas.openxmlformats.org/officeDocument/2006/relationships/diagramLayout" Target="../diagrams/layout21.xml"/><Relationship Id="rId7" Type="http://schemas.openxmlformats.org/officeDocument/2006/relationships/diagramData" Target="../diagrams/data22.xml"/><Relationship Id="rId12" Type="http://schemas.openxmlformats.org/officeDocument/2006/relationships/diagramData" Target="../diagrams/data23.xml"/><Relationship Id="rId17" Type="http://schemas.openxmlformats.org/officeDocument/2006/relationships/image" Target="../media/image11.jpeg"/><Relationship Id="rId2" Type="http://schemas.openxmlformats.org/officeDocument/2006/relationships/diagramData" Target="../diagrams/data21.xml"/><Relationship Id="rId16" Type="http://schemas.microsoft.com/office/2007/relationships/diagramDrawing" Target="../diagrams/drawing2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5" Type="http://schemas.openxmlformats.org/officeDocument/2006/relationships/diagramColors" Target="../diagrams/colors21.xml"/><Relationship Id="rId15" Type="http://schemas.openxmlformats.org/officeDocument/2006/relationships/diagramColors" Target="../diagrams/colors23.xml"/><Relationship Id="rId10" Type="http://schemas.openxmlformats.org/officeDocument/2006/relationships/diagramColors" Target="../diagrams/colors22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Relationship Id="rId14" Type="http://schemas.openxmlformats.org/officeDocument/2006/relationships/diagramQuickStyle" Target="../diagrams/quickStyle2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5.xml"/><Relationship Id="rId13" Type="http://schemas.openxmlformats.org/officeDocument/2006/relationships/diagramLayout" Target="../diagrams/layout26.xml"/><Relationship Id="rId3" Type="http://schemas.openxmlformats.org/officeDocument/2006/relationships/diagramLayout" Target="../diagrams/layout24.xml"/><Relationship Id="rId7" Type="http://schemas.openxmlformats.org/officeDocument/2006/relationships/diagramData" Target="../diagrams/data25.xml"/><Relationship Id="rId12" Type="http://schemas.openxmlformats.org/officeDocument/2006/relationships/diagramData" Target="../diagrams/data26.xml"/><Relationship Id="rId17" Type="http://schemas.openxmlformats.org/officeDocument/2006/relationships/image" Target="../media/image12.jpeg"/><Relationship Id="rId2" Type="http://schemas.openxmlformats.org/officeDocument/2006/relationships/diagramData" Target="../diagrams/data24.xml"/><Relationship Id="rId16" Type="http://schemas.microsoft.com/office/2007/relationships/diagramDrawing" Target="../diagrams/drawing2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4.xml"/><Relationship Id="rId11" Type="http://schemas.microsoft.com/office/2007/relationships/diagramDrawing" Target="../diagrams/drawing25.xml"/><Relationship Id="rId5" Type="http://schemas.openxmlformats.org/officeDocument/2006/relationships/diagramColors" Target="../diagrams/colors24.xml"/><Relationship Id="rId15" Type="http://schemas.openxmlformats.org/officeDocument/2006/relationships/diagramColors" Target="../diagrams/colors26.xml"/><Relationship Id="rId10" Type="http://schemas.openxmlformats.org/officeDocument/2006/relationships/diagramColors" Target="../diagrams/colors25.xml"/><Relationship Id="rId4" Type="http://schemas.openxmlformats.org/officeDocument/2006/relationships/diagramQuickStyle" Target="../diagrams/quickStyle24.xml"/><Relationship Id="rId9" Type="http://schemas.openxmlformats.org/officeDocument/2006/relationships/diagramQuickStyle" Target="../diagrams/quickStyle25.xml"/><Relationship Id="rId14" Type="http://schemas.openxmlformats.org/officeDocument/2006/relationships/diagramQuickStyle" Target="../diagrams/quickStyle2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8.xml"/><Relationship Id="rId13" Type="http://schemas.openxmlformats.org/officeDocument/2006/relationships/diagramLayout" Target="../diagrams/layout29.xml"/><Relationship Id="rId3" Type="http://schemas.openxmlformats.org/officeDocument/2006/relationships/diagramLayout" Target="../diagrams/layout27.xml"/><Relationship Id="rId7" Type="http://schemas.openxmlformats.org/officeDocument/2006/relationships/diagramData" Target="../diagrams/data28.xml"/><Relationship Id="rId12" Type="http://schemas.openxmlformats.org/officeDocument/2006/relationships/diagramData" Target="../diagrams/data29.xml"/><Relationship Id="rId17" Type="http://schemas.openxmlformats.org/officeDocument/2006/relationships/image" Target="../media/image12.jpeg"/><Relationship Id="rId2" Type="http://schemas.openxmlformats.org/officeDocument/2006/relationships/diagramData" Target="../diagrams/data27.xml"/><Relationship Id="rId16" Type="http://schemas.microsoft.com/office/2007/relationships/diagramDrawing" Target="../diagrams/drawing2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7.xml"/><Relationship Id="rId11" Type="http://schemas.microsoft.com/office/2007/relationships/diagramDrawing" Target="../diagrams/drawing28.xml"/><Relationship Id="rId5" Type="http://schemas.openxmlformats.org/officeDocument/2006/relationships/diagramColors" Target="../diagrams/colors27.xml"/><Relationship Id="rId15" Type="http://schemas.openxmlformats.org/officeDocument/2006/relationships/diagramColors" Target="../diagrams/colors29.xml"/><Relationship Id="rId10" Type="http://schemas.openxmlformats.org/officeDocument/2006/relationships/diagramColors" Target="../diagrams/colors28.xml"/><Relationship Id="rId4" Type="http://schemas.openxmlformats.org/officeDocument/2006/relationships/diagramQuickStyle" Target="../diagrams/quickStyle27.xml"/><Relationship Id="rId9" Type="http://schemas.openxmlformats.org/officeDocument/2006/relationships/diagramQuickStyle" Target="../diagrams/quickStyle28.xml"/><Relationship Id="rId14" Type="http://schemas.openxmlformats.org/officeDocument/2006/relationships/diagramQuickStyle" Target="../diagrams/quickStyle2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1.xml"/><Relationship Id="rId13" Type="http://schemas.openxmlformats.org/officeDocument/2006/relationships/diagramLayout" Target="../diagrams/layout32.xml"/><Relationship Id="rId3" Type="http://schemas.openxmlformats.org/officeDocument/2006/relationships/diagramLayout" Target="../diagrams/layout30.xml"/><Relationship Id="rId7" Type="http://schemas.openxmlformats.org/officeDocument/2006/relationships/diagramData" Target="../diagrams/data31.xml"/><Relationship Id="rId12" Type="http://schemas.openxmlformats.org/officeDocument/2006/relationships/diagramData" Target="../diagrams/data32.xml"/><Relationship Id="rId17" Type="http://schemas.openxmlformats.org/officeDocument/2006/relationships/image" Target="../media/image13.jpeg"/><Relationship Id="rId2" Type="http://schemas.openxmlformats.org/officeDocument/2006/relationships/diagramData" Target="../diagrams/data30.xml"/><Relationship Id="rId16" Type="http://schemas.microsoft.com/office/2007/relationships/diagramDrawing" Target="../diagrams/drawing3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0.xml"/><Relationship Id="rId11" Type="http://schemas.microsoft.com/office/2007/relationships/diagramDrawing" Target="../diagrams/drawing31.xml"/><Relationship Id="rId5" Type="http://schemas.openxmlformats.org/officeDocument/2006/relationships/diagramColors" Target="../diagrams/colors30.xml"/><Relationship Id="rId15" Type="http://schemas.openxmlformats.org/officeDocument/2006/relationships/diagramColors" Target="../diagrams/colors32.xml"/><Relationship Id="rId10" Type="http://schemas.openxmlformats.org/officeDocument/2006/relationships/diagramColors" Target="../diagrams/colors31.xml"/><Relationship Id="rId4" Type="http://schemas.openxmlformats.org/officeDocument/2006/relationships/diagramQuickStyle" Target="../diagrams/quickStyle30.xml"/><Relationship Id="rId9" Type="http://schemas.openxmlformats.org/officeDocument/2006/relationships/diagramQuickStyle" Target="../diagrams/quickStyle31.xml"/><Relationship Id="rId14" Type="http://schemas.openxmlformats.org/officeDocument/2006/relationships/diagramQuickStyle" Target="../diagrams/quickStyle3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4.xml"/><Relationship Id="rId13" Type="http://schemas.openxmlformats.org/officeDocument/2006/relationships/diagramLayout" Target="../diagrams/layout35.xml"/><Relationship Id="rId3" Type="http://schemas.openxmlformats.org/officeDocument/2006/relationships/diagramLayout" Target="../diagrams/layout33.xml"/><Relationship Id="rId7" Type="http://schemas.openxmlformats.org/officeDocument/2006/relationships/diagramData" Target="../diagrams/data34.xml"/><Relationship Id="rId12" Type="http://schemas.openxmlformats.org/officeDocument/2006/relationships/diagramData" Target="../diagrams/data35.xml"/><Relationship Id="rId17" Type="http://schemas.openxmlformats.org/officeDocument/2006/relationships/image" Target="../media/image13.jpeg"/><Relationship Id="rId2" Type="http://schemas.openxmlformats.org/officeDocument/2006/relationships/diagramData" Target="../diagrams/data33.xml"/><Relationship Id="rId16" Type="http://schemas.microsoft.com/office/2007/relationships/diagramDrawing" Target="../diagrams/drawing3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3.xml"/><Relationship Id="rId11" Type="http://schemas.microsoft.com/office/2007/relationships/diagramDrawing" Target="../diagrams/drawing34.xml"/><Relationship Id="rId5" Type="http://schemas.openxmlformats.org/officeDocument/2006/relationships/diagramColors" Target="../diagrams/colors33.xml"/><Relationship Id="rId15" Type="http://schemas.openxmlformats.org/officeDocument/2006/relationships/diagramColors" Target="../diagrams/colors35.xml"/><Relationship Id="rId10" Type="http://schemas.openxmlformats.org/officeDocument/2006/relationships/diagramColors" Target="../diagrams/colors34.xml"/><Relationship Id="rId4" Type="http://schemas.openxmlformats.org/officeDocument/2006/relationships/diagramQuickStyle" Target="../diagrams/quickStyle33.xml"/><Relationship Id="rId9" Type="http://schemas.openxmlformats.org/officeDocument/2006/relationships/diagramQuickStyle" Target="../diagrams/quickStyle34.xml"/><Relationship Id="rId14" Type="http://schemas.openxmlformats.org/officeDocument/2006/relationships/diagramQuickStyle" Target="../diagrams/quickStyle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4" descr="8667b472bdfa19cfab2c2d74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313" y="0"/>
            <a:ext cx="6858000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5820954"/>
            <a:ext cx="8496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smtClean="0"/>
              <a:t>Подготовил </a:t>
            </a:r>
            <a:endParaRPr lang="ru-RU" b="1" smtClean="0"/>
          </a:p>
          <a:p>
            <a:pPr algn="r"/>
            <a:r>
              <a:rPr lang="ru-RU" b="1" smtClean="0"/>
              <a:t>учитель </a:t>
            </a:r>
            <a:r>
              <a:rPr lang="ru-RU" b="1" dirty="0" smtClean="0"/>
              <a:t>русского языка </a:t>
            </a:r>
            <a:r>
              <a:rPr lang="ru-RU" b="1" smtClean="0"/>
              <a:t>и </a:t>
            </a:r>
            <a:r>
              <a:rPr lang="ru-RU" b="1" smtClean="0"/>
              <a:t>литературы</a:t>
            </a:r>
          </a:p>
          <a:p>
            <a:pPr algn="r"/>
            <a:r>
              <a:rPr lang="ru-RU" b="1" dirty="0" smtClean="0"/>
              <a:t> </a:t>
            </a:r>
            <a:r>
              <a:rPr lang="ru-RU" b="1" dirty="0" err="1" smtClean="0"/>
              <a:t>Каюмов</a:t>
            </a:r>
            <a:r>
              <a:rPr lang="ru-RU" b="1" dirty="0" smtClean="0"/>
              <a:t> </a:t>
            </a:r>
            <a:r>
              <a:rPr lang="ru-RU" b="1" dirty="0" err="1" smtClean="0"/>
              <a:t>Рамиль</a:t>
            </a:r>
            <a:r>
              <a:rPr lang="ru-RU" b="1" dirty="0" smtClean="0"/>
              <a:t> </a:t>
            </a:r>
            <a:r>
              <a:rPr lang="ru-RU" b="1" dirty="0" err="1" smtClean="0"/>
              <a:t>Зуфарович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91958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29545097"/>
              </p:ext>
            </p:extLst>
          </p:nvPr>
        </p:nvGraphicFramePr>
        <p:xfrm>
          <a:off x="216024" y="3573016"/>
          <a:ext cx="8496944" cy="255953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06383"/>
                <a:gridCol w="2221878"/>
                <a:gridCol w="2097173"/>
                <a:gridCol w="2171510"/>
              </a:tblGrid>
              <a:tr h="79208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</a:rPr>
                        <a:t>Сравнительная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степень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</a:rPr>
                        <a:t>Превосходная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степень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effectLst/>
                        </a:rPr>
                        <a:t>простая</a:t>
                      </a:r>
                      <a:endParaRPr lang="ru-RU" sz="3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составная</a:t>
                      </a:r>
                      <a:endParaRPr lang="ru-RU" sz="3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effectLst/>
                        </a:rPr>
                        <a:t>простая</a:t>
                      </a:r>
                      <a:endParaRPr lang="ru-RU" sz="3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</a:rPr>
                        <a:t>составная</a:t>
                      </a:r>
                      <a:endParaRPr lang="ru-RU" sz="3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2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 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88640"/>
            <a:ext cx="8928992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Распределительный диктант</a:t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Задание:</a:t>
            </a: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записать словосочетания с прилагательными в нужный столбик: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Саша веселее Серёжи; умнейший ребёнок; </a:t>
            </a:r>
            <a:r>
              <a:rPr lang="ru-RU" sz="2800" b="1" i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более строгий учитель;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самый мудрый капитан.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45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268760"/>
            <a:ext cx="7344816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8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ФИЗМИНУТКА</a:t>
            </a: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800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Избегайте речевых ошибок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1"/>
          </p:nvPr>
        </p:nvSpPr>
        <p:spPr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 smtClean="0">
                <a:solidFill>
                  <a:schemeClr val="folHlink"/>
                </a:solidFill>
              </a:rPr>
              <a:t>Правильно </a:t>
            </a:r>
            <a:r>
              <a:rPr lang="ru-RU" dirty="0">
                <a:solidFill>
                  <a:schemeClr val="folHlink"/>
                </a:solidFill>
              </a:rPr>
              <a:t>образуйте составные формы степеней сравнения: </a:t>
            </a:r>
            <a:endParaRPr lang="ru-RU" dirty="0" smtClean="0">
              <a:solidFill>
                <a:schemeClr val="folHlink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ru-RU" dirty="0" smtClean="0">
              <a:solidFill>
                <a:schemeClr val="folHlink"/>
              </a:solidFill>
              <a:latin typeface="Arial Black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ru-RU" dirty="0" smtClean="0">
                <a:solidFill>
                  <a:schemeClr val="folHlink"/>
                </a:solidFill>
                <a:latin typeface="Arial Black" pitchFamily="34" charset="0"/>
              </a:rPr>
              <a:t>более </a:t>
            </a:r>
            <a:r>
              <a:rPr lang="ru-RU" dirty="0">
                <a:solidFill>
                  <a:schemeClr val="folHlink"/>
                </a:solidFill>
                <a:latin typeface="Arial Black" pitchFamily="34" charset="0"/>
              </a:rPr>
              <a:t>умный, </a:t>
            </a:r>
            <a:endParaRPr lang="ru-RU" dirty="0" smtClean="0">
              <a:solidFill>
                <a:schemeClr val="folHlink"/>
              </a:solidFill>
              <a:latin typeface="Arial Black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ru-RU" dirty="0" smtClean="0">
              <a:solidFill>
                <a:schemeClr val="folHlink"/>
              </a:solidFill>
              <a:latin typeface="Arial Black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ru-RU" dirty="0" smtClean="0">
                <a:solidFill>
                  <a:schemeClr val="folHlink"/>
                </a:solidFill>
                <a:latin typeface="Arial Black" pitchFamily="34" charset="0"/>
              </a:rPr>
              <a:t>самый </a:t>
            </a:r>
            <a:r>
              <a:rPr lang="ru-RU" dirty="0">
                <a:solidFill>
                  <a:schemeClr val="folHlink"/>
                </a:solidFill>
                <a:latin typeface="Arial Black" pitchFamily="34" charset="0"/>
              </a:rPr>
              <a:t>умный</a:t>
            </a:r>
          </a:p>
          <a:p>
            <a:pPr>
              <a:lnSpc>
                <a:spcPct val="90000"/>
              </a:lnSpc>
            </a:pPr>
            <a:endParaRPr lang="ru-RU" dirty="0">
              <a:solidFill>
                <a:schemeClr val="folHlink"/>
              </a:solidFill>
              <a:latin typeface="Arial Black" pitchFamily="34" charset="0"/>
            </a:endParaRPr>
          </a:p>
          <a:p>
            <a:pPr>
              <a:lnSpc>
                <a:spcPct val="90000"/>
              </a:lnSpc>
            </a:pPr>
            <a:endParaRPr lang="ru-RU" dirty="0"/>
          </a:p>
        </p:txBody>
      </p:sp>
      <p:sp>
        <p:nvSpPr>
          <p:cNvPr id="113673" name="Rectangle 9"/>
          <p:cNvSpPr>
            <a:spLocks noGrp="1" noChangeArrowheads="1"/>
          </p:cNvSpPr>
          <p:nvPr>
            <p:ph type="body" sz="half" idx="2"/>
          </p:nvPr>
        </p:nvSpPr>
        <p:spPr>
          <a:ln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3600" b="1" dirty="0"/>
              <a:t>Нельзя два раза употреблять ее</a:t>
            </a:r>
          </a:p>
          <a:p>
            <a:pPr>
              <a:buFont typeface="Wingdings" pitchFamily="2" charset="2"/>
              <a:buNone/>
            </a:pPr>
            <a:r>
              <a:rPr lang="ru-RU" dirty="0"/>
              <a:t>(бол</a:t>
            </a:r>
            <a:r>
              <a:rPr lang="ru-RU" dirty="0">
                <a:solidFill>
                  <a:srgbClr val="FF3300"/>
                </a:solidFill>
              </a:rPr>
              <a:t>ее</a:t>
            </a:r>
            <a:r>
              <a:rPr lang="ru-RU" dirty="0"/>
              <a:t> </a:t>
            </a:r>
            <a:r>
              <a:rPr lang="ru-RU" dirty="0" smtClean="0"/>
              <a:t>умн</a:t>
            </a:r>
            <a:r>
              <a:rPr lang="ru-RU" dirty="0" smtClean="0">
                <a:solidFill>
                  <a:srgbClr val="FF3300"/>
                </a:solidFill>
              </a:rPr>
              <a:t>ее</a:t>
            </a:r>
            <a:r>
              <a:rPr lang="ru-RU" dirty="0" smtClean="0"/>
              <a:t>)</a:t>
            </a:r>
          </a:p>
          <a:p>
            <a:pPr>
              <a:buFont typeface="Wingdings" pitchFamily="2" charset="2"/>
              <a:buNone/>
            </a:pPr>
            <a:endParaRPr lang="ru-RU" dirty="0"/>
          </a:p>
          <a:p>
            <a:r>
              <a:rPr lang="ru-RU" sz="3600" b="1" dirty="0"/>
              <a:t>Самый не сочетается с </a:t>
            </a:r>
            <a:r>
              <a:rPr lang="ru-RU" sz="3600" b="1" dirty="0" err="1"/>
              <a:t>суф</a:t>
            </a:r>
            <a:r>
              <a:rPr lang="ru-RU" sz="3600" b="1" dirty="0"/>
              <a:t>-м </a:t>
            </a:r>
            <a:r>
              <a:rPr lang="ru-RU" sz="3600" b="1" dirty="0" err="1"/>
              <a:t>айш,ейш</a:t>
            </a:r>
            <a:endParaRPr lang="ru-RU" sz="3600" b="1" dirty="0"/>
          </a:p>
          <a:p>
            <a:pPr>
              <a:buFont typeface="Wingdings" pitchFamily="2" charset="2"/>
              <a:buNone/>
            </a:pPr>
            <a:r>
              <a:rPr lang="ru-RU" dirty="0"/>
              <a:t>(самый умн</a:t>
            </a:r>
            <a:r>
              <a:rPr lang="ru-RU" dirty="0">
                <a:solidFill>
                  <a:srgbClr val="FF3300"/>
                </a:solidFill>
              </a:rPr>
              <a:t>ейш</a:t>
            </a:r>
            <a:r>
              <a:rPr lang="ru-RU" dirty="0"/>
              <a:t>ий)</a:t>
            </a:r>
          </a:p>
        </p:txBody>
      </p:sp>
      <p:sp>
        <p:nvSpPr>
          <p:cNvPr id="113674" name="Line 10"/>
          <p:cNvSpPr>
            <a:spLocks noChangeShapeType="1"/>
          </p:cNvSpPr>
          <p:nvPr/>
        </p:nvSpPr>
        <p:spPr bwMode="auto">
          <a:xfrm flipH="1">
            <a:off x="4643438" y="2852737"/>
            <a:ext cx="1" cy="3235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675" name="Line 11"/>
          <p:cNvSpPr>
            <a:spLocks noChangeShapeType="1"/>
          </p:cNvSpPr>
          <p:nvPr/>
        </p:nvSpPr>
        <p:spPr bwMode="auto">
          <a:xfrm>
            <a:off x="4355121" y="4766441"/>
            <a:ext cx="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676" name="Line 12"/>
          <p:cNvSpPr>
            <a:spLocks noChangeShapeType="1"/>
          </p:cNvSpPr>
          <p:nvPr/>
        </p:nvSpPr>
        <p:spPr bwMode="auto">
          <a:xfrm>
            <a:off x="4716463" y="28527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2020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Тест.</a:t>
            </a:r>
            <a:r>
              <a:rPr lang="ru-RU" dirty="0"/>
              <a:t> </a:t>
            </a:r>
            <a:r>
              <a:rPr lang="ru-RU" b="1" i="1" dirty="0"/>
              <a:t>Где речевые ошибки?</a:t>
            </a:r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803" y="1628800"/>
            <a:ext cx="4608884" cy="4419600"/>
          </a:xfrm>
        </p:spPr>
        <p:txBody>
          <a:bodyPr>
            <a:normAutofit/>
          </a:bodyPr>
          <a:lstStyle/>
          <a:p>
            <a:pPr marL="533400" indent="-533400">
              <a:buFont typeface="Wingdings" pitchFamily="2" charset="2"/>
              <a:buAutoNum type="arabicPeriod"/>
            </a:pPr>
            <a:r>
              <a:rPr lang="ru-RU" sz="3600" dirty="0"/>
              <a:t>Более слабый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ru-RU" sz="3600" dirty="0" smtClean="0"/>
              <a:t>Более </a:t>
            </a:r>
            <a:r>
              <a:rPr lang="ru-RU" sz="3600" dirty="0"/>
              <a:t>белейший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ru-RU" sz="3600" dirty="0" smtClean="0"/>
              <a:t>Очень </a:t>
            </a:r>
            <a:r>
              <a:rPr lang="ru-RU" sz="3600" dirty="0"/>
              <a:t>умный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ru-RU" sz="3600" dirty="0"/>
              <a:t>Более умнее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ru-RU" sz="3600" dirty="0" smtClean="0"/>
              <a:t>Самый </a:t>
            </a:r>
            <a:r>
              <a:rPr lang="ru-RU" sz="3600" dirty="0"/>
              <a:t>сильнейший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16016" y="1600200"/>
            <a:ext cx="4159970" cy="4525963"/>
          </a:xfrm>
          <a:solidFill>
            <a:srgbClr val="FFFF99"/>
          </a:solidFill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dirty="0"/>
          </a:p>
          <a:p>
            <a:endParaRPr lang="ru-RU" dirty="0"/>
          </a:p>
          <a:p>
            <a:pPr>
              <a:buFont typeface="Wingdings" pitchFamily="2" charset="2"/>
              <a:buNone/>
            </a:pPr>
            <a:r>
              <a:rPr lang="ru-RU" dirty="0"/>
              <a:t>Правильные </a:t>
            </a:r>
            <a:r>
              <a:rPr lang="ru-RU" dirty="0" smtClean="0"/>
              <a:t>ответы:2,4,5</a:t>
            </a:r>
            <a:endParaRPr lang="ru-RU" dirty="0"/>
          </a:p>
        </p:txBody>
      </p:sp>
      <p:pic>
        <p:nvPicPr>
          <p:cNvPr id="116745" name="Picture 9" descr="p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33825"/>
            <a:ext cx="1066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149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167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1674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1674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674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674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116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16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16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2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160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4495800" y="3733800"/>
          <a:ext cx="43434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Скругленный прямоугольник 4"/>
          <p:cNvSpPr/>
          <p:nvPr/>
        </p:nvSpPr>
        <p:spPr>
          <a:xfrm>
            <a:off x="4420936" y="5683438"/>
            <a:ext cx="4297217" cy="8251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500" kern="1200" baseline="0" dirty="0">
              <a:solidFill>
                <a:srgbClr val="FFFF00"/>
              </a:solidFill>
            </a:endParaRPr>
          </a:p>
        </p:txBody>
      </p:sp>
      <p:sp>
        <p:nvSpPr>
          <p:cNvPr id="18" name="Куб 17"/>
          <p:cNvSpPr/>
          <p:nvPr/>
        </p:nvSpPr>
        <p:spPr>
          <a:xfrm>
            <a:off x="3505200" y="2209800"/>
            <a:ext cx="5105400" cy="990600"/>
          </a:xfrm>
          <a:prstGeom prst="cub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КАЧЕСТВЕННЫЕ</a:t>
            </a:r>
            <a:endParaRPr lang="ru-RU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9" name="Куб 18"/>
          <p:cNvSpPr/>
          <p:nvPr/>
        </p:nvSpPr>
        <p:spPr>
          <a:xfrm>
            <a:off x="3581400" y="3886200"/>
            <a:ext cx="5105400" cy="914400"/>
          </a:xfrm>
          <a:prstGeom prst="cub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ОТНОСИТЕЛЬНЫЕ</a:t>
            </a:r>
            <a:endParaRPr lang="ru-RU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0" name="Куб 19"/>
          <p:cNvSpPr/>
          <p:nvPr/>
        </p:nvSpPr>
        <p:spPr>
          <a:xfrm>
            <a:off x="3657600" y="5334000"/>
            <a:ext cx="5105400" cy="1219200"/>
          </a:xfrm>
          <a:prstGeom prst="cub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ПРИТЯЖАТЕЛЬНЫЕ</a:t>
            </a:r>
            <a:endParaRPr lang="ru-RU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026" name="Picture 2" descr="E:\Школьные запросы\К уроку\54642065_Risunok1_ochen_interesno_2.gif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3048000"/>
            <a:ext cx="2743200" cy="3533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9990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4495800" y="3733800"/>
          <a:ext cx="43434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Скругленный прямоугольник 4"/>
          <p:cNvSpPr/>
          <p:nvPr/>
        </p:nvSpPr>
        <p:spPr>
          <a:xfrm>
            <a:off x="4420936" y="5683438"/>
            <a:ext cx="4297217" cy="8251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500" kern="1200" baseline="0" dirty="0">
              <a:solidFill>
                <a:srgbClr val="FFFF00"/>
              </a:solidFill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3429000" y="1981200"/>
            <a:ext cx="5257800" cy="4038599"/>
          </a:xfrm>
          <a:prstGeom prst="rect">
            <a:avLst/>
          </a:prstGeom>
        </p:spPr>
        <p:txBody>
          <a:bodyPr wrap="none" fromWordArt="1" anchor="ctr" anchorCtr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24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>
                  <a:lumMod val="95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3401" y="5562600"/>
            <a:ext cx="3429000" cy="761999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/>
          <a:p>
            <a:pPr algn="ctr"/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43400" y="3657600"/>
            <a:ext cx="4419600" cy="2743199"/>
          </a:xfrm>
          <a:prstGeom prst="rect">
            <a:avLst/>
          </a:prstGeom>
          <a:solidFill>
            <a:srgbClr val="95B850"/>
          </a:solidFill>
        </p:spPr>
        <p:txBody>
          <a:bodyPr wrap="none" lIns="91440" tIns="45720" rIns="91440" bIns="45720">
            <a:noAutofit/>
          </a:bodyPr>
          <a:lstStyle/>
          <a:p>
            <a:pPr algn="ctr"/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533400" y="1676400"/>
          <a:ext cx="36576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609600" y="4267200"/>
            <a:ext cx="3581400" cy="21336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Яблоко </a:t>
            </a:r>
            <a:r>
              <a:rPr lang="ru-RU" sz="3200" b="1" dirty="0" smtClean="0">
                <a:solidFill>
                  <a:srgbClr val="FFFF00"/>
                </a:solidFill>
              </a:rPr>
              <a:t>из сада </a:t>
            </a:r>
            <a:r>
              <a:rPr lang="ru-RU" sz="3200" b="1" dirty="0" smtClean="0">
                <a:solidFill>
                  <a:schemeClr val="bg1"/>
                </a:solidFill>
              </a:rPr>
              <a:t>– </a:t>
            </a:r>
            <a:r>
              <a:rPr lang="ru-RU" sz="3200" b="1" dirty="0" smtClean="0">
                <a:solidFill>
                  <a:srgbClr val="FF0000"/>
                </a:solidFill>
              </a:rPr>
              <a:t>относительное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(указывает на место)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14" name="Picture 2" descr="E:\Школьные запросы\К уроку\fruit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1752600"/>
            <a:ext cx="3733800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9405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4495800" y="3733800"/>
          <a:ext cx="43434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Скругленный прямоугольник 4"/>
          <p:cNvSpPr/>
          <p:nvPr/>
        </p:nvSpPr>
        <p:spPr>
          <a:xfrm>
            <a:off x="4420936" y="5683438"/>
            <a:ext cx="4297217" cy="8251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500" kern="1200" baseline="0" dirty="0">
              <a:solidFill>
                <a:srgbClr val="FFFF00"/>
              </a:solidFill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3429000" y="1981200"/>
            <a:ext cx="5257800" cy="4038599"/>
          </a:xfrm>
          <a:prstGeom prst="rect">
            <a:avLst/>
          </a:prstGeom>
        </p:spPr>
        <p:txBody>
          <a:bodyPr wrap="none" fromWordArt="1" anchor="ctr" anchorCtr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24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>
                  <a:lumMod val="95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3401" y="5562600"/>
            <a:ext cx="3429000" cy="761999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/>
          <a:p>
            <a:pPr algn="ctr"/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43400" y="3657600"/>
            <a:ext cx="4419600" cy="2743199"/>
          </a:xfrm>
          <a:prstGeom prst="rect">
            <a:avLst/>
          </a:prstGeom>
          <a:solidFill>
            <a:srgbClr val="95B850"/>
          </a:solidFill>
        </p:spPr>
        <p:txBody>
          <a:bodyPr wrap="none" lIns="91440" tIns="45720" rIns="91440" bIns="45720">
            <a:noAutofit/>
          </a:bodyPr>
          <a:lstStyle/>
          <a:p>
            <a:pPr algn="ctr"/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533400" y="1676400"/>
          <a:ext cx="36576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609600" y="4267200"/>
            <a:ext cx="3581400" cy="21336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?</a:t>
            </a:r>
            <a:endParaRPr lang="ru-RU" sz="9600" b="1" dirty="0">
              <a:solidFill>
                <a:srgbClr val="FF0000"/>
              </a:solidFill>
            </a:endParaRPr>
          </a:p>
        </p:txBody>
      </p:sp>
      <p:pic>
        <p:nvPicPr>
          <p:cNvPr id="15" name="Picture 3" descr="E:\Школьные запросы\К уроку\recipe_4233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2000250"/>
            <a:ext cx="4191000" cy="4248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2442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4495800" y="3733800"/>
          <a:ext cx="43434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Скругленный прямоугольник 4"/>
          <p:cNvSpPr/>
          <p:nvPr/>
        </p:nvSpPr>
        <p:spPr>
          <a:xfrm>
            <a:off x="4420936" y="5683438"/>
            <a:ext cx="4297217" cy="8251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500" kern="1200" baseline="0" dirty="0">
              <a:solidFill>
                <a:srgbClr val="FFFF00"/>
              </a:solidFill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3429000" y="1981200"/>
            <a:ext cx="5257800" cy="4038599"/>
          </a:xfrm>
          <a:prstGeom prst="rect">
            <a:avLst/>
          </a:prstGeom>
        </p:spPr>
        <p:txBody>
          <a:bodyPr wrap="none" fromWordArt="1" anchor="ctr" anchorCtr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24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>
                  <a:lumMod val="95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3401" y="5562600"/>
            <a:ext cx="3429000" cy="761999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/>
          <a:p>
            <a:pPr algn="ctr"/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43400" y="3657600"/>
            <a:ext cx="4419600" cy="2743199"/>
          </a:xfrm>
          <a:prstGeom prst="rect">
            <a:avLst/>
          </a:prstGeom>
          <a:solidFill>
            <a:srgbClr val="95B850"/>
          </a:solidFill>
        </p:spPr>
        <p:txBody>
          <a:bodyPr wrap="none" lIns="91440" tIns="45720" rIns="91440" bIns="45720">
            <a:noAutofit/>
          </a:bodyPr>
          <a:lstStyle/>
          <a:p>
            <a:pPr algn="ctr"/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533400" y="1676400"/>
          <a:ext cx="36576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609600" y="4267200"/>
            <a:ext cx="3581400" cy="21336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Торт</a:t>
            </a:r>
            <a:r>
              <a:rPr lang="ru-RU" sz="3200" b="1" dirty="0" smtClean="0">
                <a:solidFill>
                  <a:srgbClr val="FFFF00"/>
                </a:solidFill>
              </a:rPr>
              <a:t> вкуснее, вкуснейший, очень вкусный -</a:t>
            </a:r>
            <a:r>
              <a:rPr lang="ru-RU" sz="3200" b="1" dirty="0" smtClean="0">
                <a:solidFill>
                  <a:schemeClr val="bg1"/>
                </a:solidFill>
              </a:rPr>
              <a:t>качественное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5" name="Picture 3" descr="E:\Школьные запросы\К уроку\recipe_4233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2000250"/>
            <a:ext cx="4191000" cy="4248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3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4495800" y="3733800"/>
          <a:ext cx="43434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Скругленный прямоугольник 4"/>
          <p:cNvSpPr/>
          <p:nvPr/>
        </p:nvSpPr>
        <p:spPr>
          <a:xfrm>
            <a:off x="4420936" y="5683438"/>
            <a:ext cx="4297217" cy="8251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500" kern="1200" baseline="0" dirty="0">
              <a:solidFill>
                <a:srgbClr val="FFFF00"/>
              </a:solidFill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3429000" y="1981200"/>
            <a:ext cx="5257800" cy="4038599"/>
          </a:xfrm>
          <a:prstGeom prst="rect">
            <a:avLst/>
          </a:prstGeom>
        </p:spPr>
        <p:txBody>
          <a:bodyPr wrap="none" fromWordArt="1" anchor="ctr" anchorCtr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24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>
                  <a:lumMod val="95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3401" y="5562600"/>
            <a:ext cx="3429000" cy="761999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/>
          <a:p>
            <a:pPr algn="ctr"/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43400" y="3657600"/>
            <a:ext cx="4419600" cy="2743199"/>
          </a:xfrm>
          <a:prstGeom prst="rect">
            <a:avLst/>
          </a:prstGeom>
          <a:solidFill>
            <a:srgbClr val="95B850"/>
          </a:solidFill>
        </p:spPr>
        <p:txBody>
          <a:bodyPr wrap="none" lIns="91440" tIns="45720" rIns="91440" bIns="45720">
            <a:noAutofit/>
          </a:bodyPr>
          <a:lstStyle/>
          <a:p>
            <a:pPr algn="ctr"/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533400" y="1676400"/>
          <a:ext cx="36576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609600" y="4267200"/>
            <a:ext cx="3581400" cy="21336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?</a:t>
            </a:r>
            <a:endParaRPr lang="ru-RU" sz="9600" b="1" dirty="0">
              <a:solidFill>
                <a:srgbClr val="FF0000"/>
              </a:solidFill>
            </a:endParaRPr>
          </a:p>
        </p:txBody>
      </p:sp>
      <p:pic>
        <p:nvPicPr>
          <p:cNvPr id="14" name="Picture 2" descr="E:\Школьные запросы\К уроку\0_36897_f8bd7bf0_XL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572000" y="1828800"/>
            <a:ext cx="4114799" cy="396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7106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5" descr="заяц с рамк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571612"/>
            <a:ext cx="7858180" cy="483446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571500" y="285750"/>
            <a:ext cx="785812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Тема урока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85813" y="2643188"/>
            <a:ext cx="314325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ru-RU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Разряды </a:t>
            </a:r>
          </a:p>
          <a:p>
            <a:pPr algn="ctr"/>
            <a:r>
              <a:rPr lang="ru-RU" sz="2800" b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имен прилагательных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3113151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4495800" y="3733800"/>
          <a:ext cx="43434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Скругленный прямоугольник 4"/>
          <p:cNvSpPr/>
          <p:nvPr/>
        </p:nvSpPr>
        <p:spPr>
          <a:xfrm>
            <a:off x="4420936" y="5683438"/>
            <a:ext cx="4297217" cy="8251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500" kern="1200" baseline="0" dirty="0">
              <a:solidFill>
                <a:srgbClr val="FFFF00"/>
              </a:solidFill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3429000" y="1981200"/>
            <a:ext cx="5257800" cy="4038599"/>
          </a:xfrm>
          <a:prstGeom prst="rect">
            <a:avLst/>
          </a:prstGeom>
        </p:spPr>
        <p:txBody>
          <a:bodyPr wrap="none" fromWordArt="1" anchor="ctr" anchorCtr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24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>
                  <a:lumMod val="95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3401" y="5562600"/>
            <a:ext cx="3429000" cy="761999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/>
          <a:p>
            <a:pPr algn="ctr"/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43400" y="3657600"/>
            <a:ext cx="4419600" cy="2743199"/>
          </a:xfrm>
          <a:prstGeom prst="rect">
            <a:avLst/>
          </a:prstGeom>
          <a:solidFill>
            <a:srgbClr val="95B850"/>
          </a:solidFill>
        </p:spPr>
        <p:txBody>
          <a:bodyPr wrap="none" lIns="91440" tIns="45720" rIns="91440" bIns="45720">
            <a:noAutofit/>
          </a:bodyPr>
          <a:lstStyle/>
          <a:p>
            <a:pPr algn="ctr"/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533400" y="1676400"/>
          <a:ext cx="36576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609600" y="4267200"/>
            <a:ext cx="3581400" cy="21336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Пасть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</a:rPr>
              <a:t>(ЧЬЯ?) волчья - </a:t>
            </a:r>
            <a:r>
              <a:rPr lang="ru-RU" sz="3200" b="1" dirty="0" smtClean="0">
                <a:solidFill>
                  <a:schemeClr val="bg1"/>
                </a:solidFill>
              </a:rPr>
              <a:t>притяжательное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2" descr="E:\Школьные запросы\К уроку\0_36897_f8bd7bf0_XL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572000" y="1828800"/>
            <a:ext cx="4114799" cy="396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3222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4495800" y="3733800"/>
          <a:ext cx="43434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Скругленный прямоугольник 4"/>
          <p:cNvSpPr/>
          <p:nvPr/>
        </p:nvSpPr>
        <p:spPr>
          <a:xfrm>
            <a:off x="4420936" y="5683438"/>
            <a:ext cx="4297217" cy="8251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500" kern="1200" baseline="0" dirty="0">
              <a:solidFill>
                <a:srgbClr val="FFFF00"/>
              </a:solidFill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3429000" y="1981200"/>
            <a:ext cx="5257800" cy="4038599"/>
          </a:xfrm>
          <a:prstGeom prst="rect">
            <a:avLst/>
          </a:prstGeom>
        </p:spPr>
        <p:txBody>
          <a:bodyPr wrap="none" fromWordArt="1" anchor="ctr" anchorCtr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24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>
                  <a:lumMod val="95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3401" y="5562600"/>
            <a:ext cx="3429000" cy="761999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/>
          <a:p>
            <a:pPr algn="ctr"/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43400" y="3657600"/>
            <a:ext cx="4419600" cy="2743199"/>
          </a:xfrm>
          <a:prstGeom prst="rect">
            <a:avLst/>
          </a:prstGeom>
          <a:solidFill>
            <a:srgbClr val="95B850"/>
          </a:solidFill>
        </p:spPr>
        <p:txBody>
          <a:bodyPr wrap="none" lIns="91440" tIns="45720" rIns="91440" bIns="45720">
            <a:noAutofit/>
          </a:bodyPr>
          <a:lstStyle/>
          <a:p>
            <a:pPr algn="ctr"/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533400" y="1676400"/>
          <a:ext cx="36576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609600" y="4267200"/>
            <a:ext cx="3581400" cy="21336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00000"/>
                </a:solidFill>
              </a:rPr>
              <a:t>?</a:t>
            </a:r>
            <a:endParaRPr lang="ru-RU" sz="9600" b="1" dirty="0">
              <a:solidFill>
                <a:srgbClr val="C00000"/>
              </a:solidFill>
            </a:endParaRPr>
          </a:p>
        </p:txBody>
      </p:sp>
      <p:pic>
        <p:nvPicPr>
          <p:cNvPr id="15" name="Picture 2" descr="E:\Школьные запросы\К уроку\KODA-6170-UVY-1_big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1981200"/>
            <a:ext cx="4267200" cy="441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8719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4495800" y="3733800"/>
          <a:ext cx="43434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Скругленный прямоугольник 4"/>
          <p:cNvSpPr/>
          <p:nvPr/>
        </p:nvSpPr>
        <p:spPr>
          <a:xfrm>
            <a:off x="4420936" y="5683438"/>
            <a:ext cx="4297217" cy="8251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500" kern="1200" baseline="0" dirty="0">
              <a:solidFill>
                <a:srgbClr val="FFFF00"/>
              </a:solidFill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3429000" y="1981200"/>
            <a:ext cx="5257800" cy="4038599"/>
          </a:xfrm>
          <a:prstGeom prst="rect">
            <a:avLst/>
          </a:prstGeom>
        </p:spPr>
        <p:txBody>
          <a:bodyPr wrap="none" fromWordArt="1" anchor="ctr" anchorCtr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24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>
                  <a:lumMod val="95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3401" y="5562600"/>
            <a:ext cx="3429000" cy="761999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/>
          <a:p>
            <a:pPr algn="ctr"/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43400" y="3657600"/>
            <a:ext cx="4419600" cy="2743199"/>
          </a:xfrm>
          <a:prstGeom prst="rect">
            <a:avLst/>
          </a:prstGeom>
          <a:solidFill>
            <a:srgbClr val="95B850"/>
          </a:solidFill>
        </p:spPr>
        <p:txBody>
          <a:bodyPr wrap="none" lIns="91440" tIns="45720" rIns="91440" bIns="45720">
            <a:noAutofit/>
          </a:bodyPr>
          <a:lstStyle/>
          <a:p>
            <a:pPr algn="ctr"/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533400" y="1676400"/>
          <a:ext cx="36576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609600" y="4267200"/>
            <a:ext cx="3581400" cy="21336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Кресло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</a:rPr>
              <a:t>удобнее, удобнейшее, очень удобное - </a:t>
            </a:r>
            <a:r>
              <a:rPr lang="ru-RU" sz="3200" b="1" dirty="0" smtClean="0">
                <a:solidFill>
                  <a:schemeClr val="bg1"/>
                </a:solidFill>
              </a:rPr>
              <a:t>качественное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5" name="Picture 2" descr="E:\Школьные запросы\К уроку\KODA-6170-UVY-1_big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1981200"/>
            <a:ext cx="4267200" cy="441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7223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4495800" y="3733800"/>
          <a:ext cx="43434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Скругленный прямоугольник 4"/>
          <p:cNvSpPr/>
          <p:nvPr/>
        </p:nvSpPr>
        <p:spPr>
          <a:xfrm>
            <a:off x="4420936" y="5683438"/>
            <a:ext cx="4297217" cy="8251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500" kern="1200" baseline="0" dirty="0">
              <a:solidFill>
                <a:srgbClr val="FFFF00"/>
              </a:solidFill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3429000" y="1981200"/>
            <a:ext cx="5257800" cy="4038599"/>
          </a:xfrm>
          <a:prstGeom prst="rect">
            <a:avLst/>
          </a:prstGeom>
        </p:spPr>
        <p:txBody>
          <a:bodyPr wrap="none" fromWordArt="1" anchor="ctr" anchorCtr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24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>
                  <a:lumMod val="95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3401" y="5562600"/>
            <a:ext cx="3429000" cy="761999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/>
          <a:p>
            <a:pPr algn="ctr"/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533400" y="1676400"/>
          <a:ext cx="36576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609600" y="4267200"/>
            <a:ext cx="3581400" cy="21336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?</a:t>
            </a:r>
            <a:endParaRPr lang="ru-RU" sz="9600" b="1" dirty="0">
              <a:solidFill>
                <a:srgbClr val="FF0000"/>
              </a:solidFill>
            </a:endParaRPr>
          </a:p>
        </p:txBody>
      </p:sp>
      <p:pic>
        <p:nvPicPr>
          <p:cNvPr id="14" name="Picture 2" descr="E:\Школьные запросы\К уроку\album_pic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96038" y="1752600"/>
            <a:ext cx="3961923" cy="441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686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4495800" y="3733800"/>
          <a:ext cx="43434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Скругленный прямоугольник 4"/>
          <p:cNvSpPr/>
          <p:nvPr/>
        </p:nvSpPr>
        <p:spPr>
          <a:xfrm>
            <a:off x="4420936" y="5683438"/>
            <a:ext cx="4297217" cy="8251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500" kern="1200" baseline="0" dirty="0">
              <a:solidFill>
                <a:srgbClr val="FFFF00"/>
              </a:solidFill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3429000" y="1981200"/>
            <a:ext cx="5257800" cy="4038599"/>
          </a:xfrm>
          <a:prstGeom prst="rect">
            <a:avLst/>
          </a:prstGeom>
        </p:spPr>
        <p:txBody>
          <a:bodyPr wrap="none" fromWordArt="1" anchor="ctr" anchorCtr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24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>
                  <a:lumMod val="95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3401" y="5562600"/>
            <a:ext cx="3429000" cy="761999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/>
          <a:p>
            <a:pPr algn="ctr"/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43400" y="3657600"/>
            <a:ext cx="4419600" cy="2743199"/>
          </a:xfrm>
          <a:prstGeom prst="rect">
            <a:avLst/>
          </a:prstGeom>
          <a:solidFill>
            <a:srgbClr val="95B850"/>
          </a:solidFill>
        </p:spPr>
        <p:txBody>
          <a:bodyPr wrap="none" lIns="91440" tIns="45720" rIns="91440" bIns="45720">
            <a:noAutofit/>
          </a:bodyPr>
          <a:lstStyle/>
          <a:p>
            <a:pPr algn="ctr"/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533400" y="1676400"/>
          <a:ext cx="36576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609600" y="4267200"/>
            <a:ext cx="3581400" cy="21336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Тапочки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</a:rPr>
              <a:t>(ЧЬИ?) бабушкины - </a:t>
            </a:r>
            <a:r>
              <a:rPr lang="ru-RU" sz="3200" b="1" dirty="0" smtClean="0">
                <a:solidFill>
                  <a:schemeClr val="bg1"/>
                </a:solidFill>
              </a:rPr>
              <a:t>притяжательное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5" name="Picture 2" descr="E:\Школьные запросы\К уроку\album_pic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96038" y="1752600"/>
            <a:ext cx="3961923" cy="441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854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4495800" y="3733800"/>
          <a:ext cx="43434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Скругленный прямоугольник 4"/>
          <p:cNvSpPr/>
          <p:nvPr/>
        </p:nvSpPr>
        <p:spPr>
          <a:xfrm>
            <a:off x="4420936" y="5683438"/>
            <a:ext cx="4297217" cy="8251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500" kern="1200" baseline="0" dirty="0">
              <a:solidFill>
                <a:srgbClr val="FFFF00"/>
              </a:solidFill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3429000" y="1981200"/>
            <a:ext cx="5257800" cy="4038599"/>
          </a:xfrm>
          <a:prstGeom prst="rect">
            <a:avLst/>
          </a:prstGeom>
        </p:spPr>
        <p:txBody>
          <a:bodyPr wrap="none" fromWordArt="1" anchor="ctr" anchorCtr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24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>
                  <a:lumMod val="95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3401" y="5562600"/>
            <a:ext cx="3429000" cy="761999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/>
          <a:p>
            <a:pPr algn="ctr"/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43400" y="3657600"/>
            <a:ext cx="4419600" cy="2743199"/>
          </a:xfrm>
          <a:prstGeom prst="rect">
            <a:avLst/>
          </a:prstGeom>
          <a:solidFill>
            <a:srgbClr val="95B850"/>
          </a:solidFill>
        </p:spPr>
        <p:txBody>
          <a:bodyPr wrap="none" lIns="91440" tIns="45720" rIns="91440" bIns="45720">
            <a:noAutofit/>
          </a:bodyPr>
          <a:lstStyle/>
          <a:p>
            <a:pPr algn="ctr"/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533400" y="1676400"/>
          <a:ext cx="36576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609600" y="4267200"/>
            <a:ext cx="3581400" cy="21336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?</a:t>
            </a:r>
            <a:endParaRPr lang="ru-RU" sz="9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E:\Школьные запросы\К уроку\3de484276464bcc626a6ec2a0e5ab042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724400" y="1976438"/>
            <a:ext cx="4038600" cy="4119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3755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4495800" y="3733800"/>
          <a:ext cx="43434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Скругленный прямоугольник 4"/>
          <p:cNvSpPr/>
          <p:nvPr/>
        </p:nvSpPr>
        <p:spPr>
          <a:xfrm>
            <a:off x="4420936" y="5683438"/>
            <a:ext cx="4297217" cy="8251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500" kern="1200" baseline="0" dirty="0">
              <a:solidFill>
                <a:srgbClr val="FFFF00"/>
              </a:solidFill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3429000" y="1981200"/>
            <a:ext cx="5257800" cy="4038599"/>
          </a:xfrm>
          <a:prstGeom prst="rect">
            <a:avLst/>
          </a:prstGeom>
        </p:spPr>
        <p:txBody>
          <a:bodyPr wrap="none" fromWordArt="1" anchor="ctr" anchorCtr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24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>
                  <a:lumMod val="95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3401" y="5562600"/>
            <a:ext cx="3429000" cy="761999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/>
          <a:p>
            <a:pPr algn="ctr"/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43400" y="3657600"/>
            <a:ext cx="4419600" cy="2743199"/>
          </a:xfrm>
          <a:prstGeom prst="rect">
            <a:avLst/>
          </a:prstGeom>
          <a:solidFill>
            <a:srgbClr val="95B850"/>
          </a:solidFill>
        </p:spPr>
        <p:txBody>
          <a:bodyPr wrap="none" lIns="91440" tIns="45720" rIns="91440" bIns="45720">
            <a:noAutofit/>
          </a:bodyPr>
          <a:lstStyle/>
          <a:p>
            <a:pPr algn="ctr"/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533400" y="1676400"/>
          <a:ext cx="36576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609600" y="4267200"/>
            <a:ext cx="3581400" cy="21336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150" b="1" dirty="0" smtClean="0">
                <a:solidFill>
                  <a:schemeClr val="bg1"/>
                </a:solidFill>
              </a:rPr>
              <a:t>дорога</a:t>
            </a:r>
            <a:r>
              <a:rPr lang="ru-RU" sz="3150" b="1" dirty="0" smtClean="0">
                <a:solidFill>
                  <a:srgbClr val="FFFF00"/>
                </a:solidFill>
              </a:rPr>
              <a:t> из железа- </a:t>
            </a:r>
            <a:r>
              <a:rPr lang="ru-RU" sz="3200" b="1" dirty="0" smtClean="0">
                <a:solidFill>
                  <a:schemeClr val="bg1"/>
                </a:solidFill>
              </a:rPr>
              <a:t>относительное </a:t>
            </a:r>
            <a:r>
              <a:rPr lang="ru-RU" sz="3200" b="1" dirty="0" smtClean="0">
                <a:solidFill>
                  <a:srgbClr val="FFFF00"/>
                </a:solidFill>
              </a:rPr>
              <a:t>(указывает на материал)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E:\Школьные запросы\К уроку\3de484276464bcc626a6ec2a0e5ab042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724400" y="1976438"/>
            <a:ext cx="4038600" cy="4119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0594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113" y="813686"/>
            <a:ext cx="813690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/>
              <a:t>1.Зимний </a:t>
            </a:r>
            <a:r>
              <a:rPr lang="ru-RU" sz="4000" b="1" i="1" dirty="0"/>
              <a:t>вечер, </a:t>
            </a:r>
            <a:endParaRPr lang="ru-RU" sz="4000" b="1" i="1" dirty="0" smtClean="0"/>
          </a:p>
          <a:p>
            <a:r>
              <a:rPr lang="ru-RU" sz="4000" b="1" i="1" dirty="0" smtClean="0"/>
              <a:t>2.заячья избушка,</a:t>
            </a:r>
          </a:p>
          <a:p>
            <a:r>
              <a:rPr lang="ru-RU" sz="4000" b="1" i="1" dirty="0" smtClean="0"/>
              <a:t>3.приятный </a:t>
            </a:r>
            <a:r>
              <a:rPr lang="ru-RU" sz="4000" b="1" i="1" dirty="0"/>
              <a:t>собеседник, </a:t>
            </a:r>
            <a:r>
              <a:rPr lang="ru-RU" sz="4000" b="1" i="1" dirty="0" smtClean="0"/>
              <a:t>4.малиновое </a:t>
            </a:r>
            <a:r>
              <a:rPr lang="ru-RU" sz="4000" b="1" i="1" dirty="0"/>
              <a:t>варенье</a:t>
            </a:r>
            <a:r>
              <a:rPr lang="ru-RU" sz="4000" b="1" i="1" dirty="0" smtClean="0"/>
              <a:t>,</a:t>
            </a:r>
          </a:p>
          <a:p>
            <a:r>
              <a:rPr lang="ru-RU" sz="4000" b="1" i="1" dirty="0" smtClean="0"/>
              <a:t>5.соловьиные </a:t>
            </a:r>
            <a:r>
              <a:rPr lang="ru-RU" sz="4000" b="1" i="1" dirty="0"/>
              <a:t>трели</a:t>
            </a:r>
            <a:r>
              <a:rPr lang="ru-RU" sz="4000" b="1" i="1" dirty="0" smtClean="0"/>
              <a:t>,</a:t>
            </a:r>
          </a:p>
          <a:p>
            <a:r>
              <a:rPr lang="ru-RU" sz="4000" b="1" i="1" dirty="0" smtClean="0"/>
              <a:t>6.добрый </a:t>
            </a:r>
            <a:r>
              <a:rPr lang="ru-RU" sz="4000" b="1" i="1" dirty="0"/>
              <a:t>человек, </a:t>
            </a:r>
            <a:endParaRPr lang="ru-RU" sz="4000" b="1" i="1" dirty="0" smtClean="0"/>
          </a:p>
          <a:p>
            <a:r>
              <a:rPr lang="ru-RU" sz="4000" b="1" i="1" dirty="0" smtClean="0"/>
              <a:t>7.хрустальная </a:t>
            </a:r>
            <a:r>
              <a:rPr lang="ru-RU" sz="4000" b="1" i="1" dirty="0"/>
              <a:t>туфелька</a:t>
            </a:r>
            <a:r>
              <a:rPr lang="ru-RU" sz="4000" b="1" i="1" dirty="0" smtClean="0"/>
              <a:t>,</a:t>
            </a:r>
          </a:p>
          <a:p>
            <a:r>
              <a:rPr lang="ru-RU" sz="4000" b="1" i="1" dirty="0" smtClean="0"/>
              <a:t>8.лисья </a:t>
            </a:r>
            <a:r>
              <a:rPr lang="ru-RU" sz="4000" b="1" i="1" dirty="0"/>
              <a:t>нора, </a:t>
            </a:r>
            <a:endParaRPr lang="ru-RU" sz="4000" b="1" i="1" dirty="0" smtClean="0"/>
          </a:p>
          <a:p>
            <a:r>
              <a:rPr lang="ru-RU" sz="4000" b="1" i="1" dirty="0" smtClean="0"/>
              <a:t>9.чудесное превращение</a:t>
            </a:r>
            <a:r>
              <a:rPr lang="ru-RU" sz="4400" b="1" i="1" dirty="0" smtClean="0"/>
              <a:t> </a:t>
            </a:r>
            <a:endParaRPr lang="ru-RU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19672" y="19943"/>
            <a:ext cx="5238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u="sng" dirty="0" smtClean="0"/>
              <a:t>Буквенный  диктант.</a:t>
            </a:r>
            <a:endParaRPr lang="ru-RU" sz="4400" b="1" u="sng" dirty="0"/>
          </a:p>
        </p:txBody>
      </p:sp>
    </p:spTree>
    <p:extLst>
      <p:ext uri="{BB962C8B-B14F-4D97-AF65-F5344CB8AC3E}">
        <p14:creationId xmlns:p14="http://schemas.microsoft.com/office/powerpoint/2010/main" xmlns="" val="425059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01088" y="1030537"/>
            <a:ext cx="5400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 smtClean="0"/>
              <a:t>1.  </a:t>
            </a:r>
            <a:r>
              <a:rPr lang="en-US" sz="4000" b="1" dirty="0" smtClean="0"/>
              <a:t>О</a:t>
            </a:r>
            <a:endParaRPr lang="ru-RU" sz="4000" b="1" dirty="0"/>
          </a:p>
          <a:p>
            <a:pPr lvl="0"/>
            <a:r>
              <a:rPr lang="ru-RU" sz="4000" b="1" dirty="0" smtClean="0"/>
              <a:t>2.  </a:t>
            </a:r>
            <a:r>
              <a:rPr lang="en-US" sz="4000" b="1" dirty="0" smtClean="0"/>
              <a:t>П</a:t>
            </a:r>
            <a:endParaRPr lang="ru-RU" sz="4000" b="1" dirty="0"/>
          </a:p>
          <a:p>
            <a:pPr lvl="0"/>
            <a:r>
              <a:rPr lang="ru-RU" sz="4000" b="1" dirty="0" smtClean="0"/>
              <a:t>3.  </a:t>
            </a:r>
            <a:r>
              <a:rPr lang="en-US" sz="4000" b="1" dirty="0" smtClean="0"/>
              <a:t>К</a:t>
            </a:r>
            <a:endParaRPr lang="ru-RU" sz="4000" b="1" dirty="0"/>
          </a:p>
          <a:p>
            <a:pPr lvl="0"/>
            <a:r>
              <a:rPr lang="ru-RU" sz="4000" b="1" dirty="0" smtClean="0"/>
              <a:t>4.  </a:t>
            </a:r>
            <a:r>
              <a:rPr lang="en-US" sz="4000" b="1" dirty="0" smtClean="0"/>
              <a:t>О</a:t>
            </a:r>
            <a:endParaRPr lang="ru-RU" sz="4000" b="1" dirty="0"/>
          </a:p>
          <a:p>
            <a:pPr lvl="0"/>
            <a:r>
              <a:rPr lang="ru-RU" sz="4000" b="1" dirty="0" smtClean="0"/>
              <a:t>5.  </a:t>
            </a:r>
            <a:r>
              <a:rPr lang="en-US" sz="4000" b="1" dirty="0" smtClean="0"/>
              <a:t>П</a:t>
            </a:r>
            <a:endParaRPr lang="ru-RU" sz="4000" b="1" dirty="0" smtClean="0"/>
          </a:p>
          <a:p>
            <a:pPr lvl="0"/>
            <a:r>
              <a:rPr lang="ru-RU" sz="4000" b="1" dirty="0" smtClean="0"/>
              <a:t>6.  </a:t>
            </a:r>
            <a:r>
              <a:rPr lang="en-US" sz="4000" b="1" dirty="0" smtClean="0"/>
              <a:t>К</a:t>
            </a:r>
            <a:endParaRPr lang="ru-RU" sz="4000" b="1" dirty="0" smtClean="0"/>
          </a:p>
          <a:p>
            <a:pPr lvl="0"/>
            <a:r>
              <a:rPr lang="ru-RU" sz="4000" b="1" dirty="0" smtClean="0"/>
              <a:t>7.  </a:t>
            </a:r>
            <a:r>
              <a:rPr lang="en-US" sz="4000" b="1" dirty="0" smtClean="0"/>
              <a:t>О</a:t>
            </a:r>
            <a:endParaRPr lang="ru-RU" sz="4000" b="1" dirty="0"/>
          </a:p>
          <a:p>
            <a:pPr lvl="0"/>
            <a:r>
              <a:rPr lang="ru-RU" sz="4000" b="1" dirty="0" smtClean="0"/>
              <a:t>8.  </a:t>
            </a:r>
            <a:r>
              <a:rPr lang="en-US" sz="4000" b="1" dirty="0" smtClean="0"/>
              <a:t>П</a:t>
            </a:r>
            <a:endParaRPr lang="ru-RU" sz="4000" b="1" dirty="0"/>
          </a:p>
          <a:p>
            <a:pPr lvl="0"/>
            <a:r>
              <a:rPr lang="ru-RU" sz="4000" b="1" dirty="0" smtClean="0"/>
              <a:t>9.  </a:t>
            </a:r>
            <a:r>
              <a:rPr lang="en-US" sz="4000" b="1" dirty="0" smtClean="0"/>
              <a:t>К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627783" y="194737"/>
            <a:ext cx="34676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 smtClean="0"/>
              <a:t>Проверь  себя.</a:t>
            </a:r>
            <a:endParaRPr lang="ru-RU" sz="4000" b="1" u="sng" dirty="0"/>
          </a:p>
        </p:txBody>
      </p:sp>
      <p:pic>
        <p:nvPicPr>
          <p:cNvPr id="4" name="Picture 2" descr="E:\Школьные запросы\К уроку\54642065_Risunok1_ochen_interesno_2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052736"/>
            <a:ext cx="2743200" cy="3533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1892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Капля 4"/>
          <p:cNvSpPr/>
          <p:nvPr/>
        </p:nvSpPr>
        <p:spPr>
          <a:xfrm>
            <a:off x="285750" y="188640"/>
            <a:ext cx="8429625" cy="928688"/>
          </a:xfrm>
          <a:prstGeom prst="teardrop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ЦЕЛИ УРОКА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85750" y="1272433"/>
            <a:ext cx="9144000" cy="5243421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u="sng" dirty="0" smtClean="0"/>
              <a:t>Знать</a:t>
            </a:r>
            <a:r>
              <a:rPr lang="ru-RU" sz="4000" dirty="0" smtClean="0"/>
              <a:t>: отличие имен прилагательных     от других частей речи.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u="sng" dirty="0" smtClean="0"/>
              <a:t>Уметь</a:t>
            </a:r>
            <a:r>
              <a:rPr lang="ru-RU" sz="4000" dirty="0" smtClean="0"/>
              <a:t>: давать характеристику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 </a:t>
            </a:r>
            <a:r>
              <a:rPr lang="ru-RU" sz="4000" dirty="0" smtClean="0"/>
              <a:t>             разрядов прилагательных.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u="sng" dirty="0" smtClean="0"/>
              <a:t>Учиться</a:t>
            </a:r>
            <a:r>
              <a:rPr lang="ru-RU" sz="4000" dirty="0" smtClean="0"/>
              <a:t>: определять разряды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 </a:t>
            </a:r>
            <a:r>
              <a:rPr lang="ru-RU" sz="4000" dirty="0" smtClean="0"/>
              <a:t>               прилагательных по значению.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6438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06055485"/>
              </p:ext>
            </p:extLst>
          </p:nvPr>
        </p:nvGraphicFramePr>
        <p:xfrm>
          <a:off x="35496" y="1559987"/>
          <a:ext cx="9018831" cy="505105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520280"/>
                <a:gridCol w="2304256"/>
                <a:gridCol w="2160240"/>
                <a:gridCol w="2034055"/>
              </a:tblGrid>
              <a:tr h="1364957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  <a:p>
                      <a:r>
                        <a:rPr lang="ru-RU" sz="2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800" baseline="0" dirty="0" smtClean="0"/>
                        <a:t>м…</a:t>
                      </a:r>
                      <a:r>
                        <a:rPr lang="ru-RU" sz="2800" baseline="0" dirty="0" err="1" smtClean="0"/>
                        <a:t>сной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6.</a:t>
                      </a:r>
                    </a:p>
                    <a:p>
                      <a:r>
                        <a:rPr lang="ru-RU" sz="2800" dirty="0" smtClean="0"/>
                        <a:t>б…</a:t>
                      </a:r>
                      <a:r>
                        <a:rPr lang="ru-RU" sz="2800" dirty="0" err="1" smtClean="0"/>
                        <a:t>рюзовое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8.</a:t>
                      </a:r>
                    </a:p>
                    <a:p>
                      <a:r>
                        <a:rPr lang="ru-RU" sz="2800" dirty="0" smtClean="0"/>
                        <a:t>м…розная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</a:p>
                    <a:p>
                      <a:r>
                        <a:rPr lang="ru-RU" sz="2800" dirty="0" smtClean="0"/>
                        <a:t>б…</a:t>
                      </a:r>
                      <a:r>
                        <a:rPr lang="ru-RU" sz="2800" dirty="0" err="1" smtClean="0"/>
                        <a:t>гряный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296144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11</a:t>
                      </a:r>
                      <a:r>
                        <a:rPr lang="ru-RU" sz="2800" dirty="0" smtClean="0"/>
                        <a:t>. </a:t>
                      </a:r>
                    </a:p>
                    <a:p>
                      <a:r>
                        <a:rPr lang="ru-RU" sz="2800" dirty="0" smtClean="0"/>
                        <a:t>интерес…</a:t>
                      </a:r>
                      <a:r>
                        <a:rPr lang="ru-RU" sz="2800" dirty="0" err="1" smtClean="0"/>
                        <a:t>ная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12.  </a:t>
                      </a:r>
                    </a:p>
                    <a:p>
                      <a:r>
                        <a:rPr lang="ru-RU" sz="2800" dirty="0" err="1" smtClean="0"/>
                        <a:t>кр</a:t>
                      </a:r>
                      <a:r>
                        <a:rPr lang="ru-RU" sz="2800" dirty="0" smtClean="0"/>
                        <a:t>…сивое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2. </a:t>
                      </a:r>
                    </a:p>
                    <a:p>
                      <a:r>
                        <a:rPr lang="ru-RU" sz="2800" dirty="0" smtClean="0"/>
                        <a:t>камыш…вый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7.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ч…</a:t>
                      </a:r>
                      <a:r>
                        <a:rPr lang="ru-RU" sz="2800" dirty="0" err="1" smtClean="0"/>
                        <a:t>ткий</a:t>
                      </a:r>
                      <a:endParaRPr lang="ru-RU" sz="2800" dirty="0" smtClean="0"/>
                    </a:p>
                  </a:txBody>
                  <a:tcPr/>
                </a:tc>
              </a:tr>
              <a:tr h="1165820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4</a:t>
                      </a:r>
                      <a:r>
                        <a:rPr lang="ru-RU" sz="2800" dirty="0" smtClean="0"/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в…</a:t>
                      </a:r>
                      <a:r>
                        <a:rPr lang="ru-RU" sz="2800" dirty="0" err="1" smtClean="0"/>
                        <a:t>ликолепный</a:t>
                      </a:r>
                      <a:endParaRPr lang="ru-RU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11.</a:t>
                      </a:r>
                    </a:p>
                    <a:p>
                      <a:r>
                        <a:rPr lang="ru-RU" sz="2800" dirty="0" smtClean="0"/>
                        <a:t>бледнолиц…й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9.</a:t>
                      </a:r>
                    </a:p>
                    <a:p>
                      <a:r>
                        <a:rPr lang="ru-RU" sz="2800" b="0" dirty="0" smtClean="0"/>
                        <a:t>ш…</a:t>
                      </a:r>
                      <a:r>
                        <a:rPr lang="ru-RU" sz="2800" b="0" dirty="0" err="1" smtClean="0"/>
                        <a:t>лковый</a:t>
                      </a:r>
                      <a:endParaRPr lang="ru-RU" sz="28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12.</a:t>
                      </a:r>
                    </a:p>
                    <a:p>
                      <a:r>
                        <a:rPr lang="ru-RU" sz="2800" dirty="0" smtClean="0"/>
                        <a:t> х…</a:t>
                      </a:r>
                      <a:r>
                        <a:rPr lang="ru-RU" sz="2800" dirty="0" err="1" smtClean="0"/>
                        <a:t>лодная</a:t>
                      </a:r>
                      <a:endParaRPr lang="ru-RU" sz="2800" dirty="0"/>
                    </a:p>
                  </a:txBody>
                  <a:tcPr/>
                </a:tc>
              </a:tr>
              <a:tr h="1224136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9.</a:t>
                      </a:r>
                    </a:p>
                    <a:p>
                      <a:r>
                        <a:rPr lang="ru-RU" sz="2800" dirty="0" err="1" smtClean="0"/>
                        <a:t>вн</a:t>
                      </a:r>
                      <a:r>
                        <a:rPr lang="ru-RU" sz="2800" dirty="0" smtClean="0"/>
                        <a:t>…</a:t>
                      </a:r>
                      <a:r>
                        <a:rPr lang="ru-RU" sz="2800" dirty="0" err="1" smtClean="0"/>
                        <a:t>мательный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12. </a:t>
                      </a:r>
                      <a:r>
                        <a:rPr lang="ru-RU" sz="2800" b="0" dirty="0" err="1" smtClean="0"/>
                        <a:t>радос</a:t>
                      </a:r>
                      <a:r>
                        <a:rPr lang="ru-RU" sz="2800" b="0" dirty="0" smtClean="0"/>
                        <a:t>…</a:t>
                      </a:r>
                      <a:r>
                        <a:rPr lang="ru-RU" sz="2800" b="0" dirty="0" err="1" smtClean="0"/>
                        <a:t>ный</a:t>
                      </a: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5. </a:t>
                      </a:r>
                    </a:p>
                    <a:p>
                      <a:r>
                        <a:rPr lang="ru-RU" sz="2800" b="0" dirty="0" smtClean="0"/>
                        <a:t>ц…</a:t>
                      </a:r>
                      <a:r>
                        <a:rPr lang="ru-RU" sz="2800" b="0" dirty="0" err="1" smtClean="0"/>
                        <a:t>нковый</a:t>
                      </a:r>
                      <a:endParaRPr lang="ru-RU" sz="28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10.</a:t>
                      </a:r>
                    </a:p>
                    <a:p>
                      <a:r>
                        <a:rPr lang="ru-RU" sz="2800" dirty="0" err="1" smtClean="0"/>
                        <a:t>солнеч</a:t>
                      </a:r>
                      <a:r>
                        <a:rPr lang="ru-RU" sz="2800" dirty="0" smtClean="0"/>
                        <a:t>…</a:t>
                      </a:r>
                      <a:r>
                        <a:rPr lang="ru-RU" sz="2800" dirty="0" err="1" smtClean="0"/>
                        <a:t>ная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03648" y="113437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Словарно – орфографическая разминка.</a:t>
            </a:r>
            <a:endParaRPr lang="ru-RU" sz="3600" b="1" dirty="0"/>
          </a:p>
        </p:txBody>
      </p:sp>
      <p:pic>
        <p:nvPicPr>
          <p:cNvPr id="5" name="Picture 2" descr="F:\рисунки\tarodux-weather1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3584"/>
            <a:ext cx="1152128" cy="8880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3423428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Freeform 5"/>
          <p:cNvSpPr>
            <a:spLocks/>
          </p:cNvSpPr>
          <p:nvPr/>
        </p:nvSpPr>
        <p:spPr bwMode="auto">
          <a:xfrm rot="208951" flipV="1">
            <a:off x="133986" y="2312235"/>
            <a:ext cx="8061926" cy="4656593"/>
          </a:xfrm>
          <a:custGeom>
            <a:avLst/>
            <a:gdLst/>
            <a:ahLst/>
            <a:cxnLst>
              <a:cxn ang="0">
                <a:pos x="198" y="73"/>
              </a:cxn>
              <a:cxn ang="0">
                <a:pos x="345" y="92"/>
              </a:cxn>
              <a:cxn ang="0">
                <a:pos x="433" y="102"/>
              </a:cxn>
              <a:cxn ang="0">
                <a:pos x="521" y="112"/>
              </a:cxn>
              <a:cxn ang="0">
                <a:pos x="579" y="112"/>
              </a:cxn>
              <a:cxn ang="0">
                <a:pos x="765" y="131"/>
              </a:cxn>
              <a:cxn ang="0">
                <a:pos x="872" y="131"/>
              </a:cxn>
              <a:cxn ang="0">
                <a:pos x="950" y="141"/>
              </a:cxn>
              <a:cxn ang="0">
                <a:pos x="1028" y="141"/>
              </a:cxn>
              <a:cxn ang="0">
                <a:pos x="1214" y="141"/>
              </a:cxn>
              <a:cxn ang="0">
                <a:pos x="1380" y="141"/>
              </a:cxn>
              <a:cxn ang="0">
                <a:pos x="1497" y="171"/>
              </a:cxn>
              <a:cxn ang="0">
                <a:pos x="1663" y="190"/>
              </a:cxn>
              <a:cxn ang="0">
                <a:pos x="1692" y="346"/>
              </a:cxn>
              <a:cxn ang="0">
                <a:pos x="1682" y="405"/>
              </a:cxn>
              <a:cxn ang="0">
                <a:pos x="1634" y="444"/>
              </a:cxn>
              <a:cxn ang="0">
                <a:pos x="1673" y="493"/>
              </a:cxn>
              <a:cxn ang="0">
                <a:pos x="1653" y="541"/>
              </a:cxn>
              <a:cxn ang="0">
                <a:pos x="1673" y="590"/>
              </a:cxn>
              <a:cxn ang="0">
                <a:pos x="1556" y="717"/>
              </a:cxn>
              <a:cxn ang="0">
                <a:pos x="1419" y="678"/>
              </a:cxn>
              <a:cxn ang="0">
                <a:pos x="1185" y="688"/>
              </a:cxn>
              <a:cxn ang="0">
                <a:pos x="1058" y="688"/>
              </a:cxn>
              <a:cxn ang="0">
                <a:pos x="911" y="668"/>
              </a:cxn>
              <a:cxn ang="0">
                <a:pos x="823" y="659"/>
              </a:cxn>
              <a:cxn ang="0">
                <a:pos x="657" y="668"/>
              </a:cxn>
              <a:cxn ang="0">
                <a:pos x="443" y="629"/>
              </a:cxn>
              <a:cxn ang="0">
                <a:pos x="355" y="600"/>
              </a:cxn>
              <a:cxn ang="0">
                <a:pos x="208" y="561"/>
              </a:cxn>
              <a:cxn ang="0">
                <a:pos x="52" y="473"/>
              </a:cxn>
              <a:cxn ang="0">
                <a:pos x="62" y="376"/>
              </a:cxn>
              <a:cxn ang="0">
                <a:pos x="81" y="307"/>
              </a:cxn>
              <a:cxn ang="0">
                <a:pos x="130" y="200"/>
              </a:cxn>
              <a:cxn ang="0">
                <a:pos x="130" y="102"/>
              </a:cxn>
              <a:cxn ang="0">
                <a:pos x="91" y="5"/>
              </a:cxn>
              <a:cxn ang="0">
                <a:pos x="140" y="53"/>
              </a:cxn>
              <a:cxn ang="0">
                <a:pos x="179" y="102"/>
              </a:cxn>
            </a:cxnLst>
            <a:rect l="0" t="0" r="r" b="b"/>
            <a:pathLst>
              <a:path w="1707" h="727">
                <a:moveTo>
                  <a:pt x="179" y="102"/>
                </a:moveTo>
                <a:cubicBezTo>
                  <a:pt x="185" y="92"/>
                  <a:pt x="189" y="80"/>
                  <a:pt x="198" y="73"/>
                </a:cubicBezTo>
                <a:cubicBezTo>
                  <a:pt x="233" y="45"/>
                  <a:pt x="259" y="93"/>
                  <a:pt x="286" y="112"/>
                </a:cubicBezTo>
                <a:cubicBezTo>
                  <a:pt x="306" y="105"/>
                  <a:pt x="325" y="85"/>
                  <a:pt x="345" y="92"/>
                </a:cubicBezTo>
                <a:cubicBezTo>
                  <a:pt x="365" y="99"/>
                  <a:pt x="404" y="112"/>
                  <a:pt x="404" y="112"/>
                </a:cubicBezTo>
                <a:cubicBezTo>
                  <a:pt x="414" y="109"/>
                  <a:pt x="423" y="101"/>
                  <a:pt x="433" y="102"/>
                </a:cubicBezTo>
                <a:cubicBezTo>
                  <a:pt x="453" y="104"/>
                  <a:pt x="491" y="122"/>
                  <a:pt x="491" y="122"/>
                </a:cubicBezTo>
                <a:cubicBezTo>
                  <a:pt x="501" y="119"/>
                  <a:pt x="511" y="110"/>
                  <a:pt x="521" y="112"/>
                </a:cubicBezTo>
                <a:cubicBezTo>
                  <a:pt x="532" y="114"/>
                  <a:pt x="538" y="131"/>
                  <a:pt x="550" y="131"/>
                </a:cubicBezTo>
                <a:cubicBezTo>
                  <a:pt x="562" y="131"/>
                  <a:pt x="569" y="118"/>
                  <a:pt x="579" y="112"/>
                </a:cubicBezTo>
                <a:cubicBezTo>
                  <a:pt x="641" y="151"/>
                  <a:pt x="655" y="101"/>
                  <a:pt x="716" y="141"/>
                </a:cubicBezTo>
                <a:cubicBezTo>
                  <a:pt x="732" y="138"/>
                  <a:pt x="748" y="129"/>
                  <a:pt x="765" y="131"/>
                </a:cubicBezTo>
                <a:cubicBezTo>
                  <a:pt x="777" y="132"/>
                  <a:pt x="782" y="150"/>
                  <a:pt x="794" y="151"/>
                </a:cubicBezTo>
                <a:cubicBezTo>
                  <a:pt x="812" y="153"/>
                  <a:pt x="853" y="138"/>
                  <a:pt x="872" y="131"/>
                </a:cubicBezTo>
                <a:cubicBezTo>
                  <a:pt x="885" y="138"/>
                  <a:pt x="897" y="149"/>
                  <a:pt x="911" y="151"/>
                </a:cubicBezTo>
                <a:cubicBezTo>
                  <a:pt x="924" y="153"/>
                  <a:pt x="937" y="141"/>
                  <a:pt x="950" y="141"/>
                </a:cubicBezTo>
                <a:cubicBezTo>
                  <a:pt x="961" y="141"/>
                  <a:pt x="970" y="148"/>
                  <a:pt x="980" y="151"/>
                </a:cubicBezTo>
                <a:cubicBezTo>
                  <a:pt x="996" y="148"/>
                  <a:pt x="1012" y="139"/>
                  <a:pt x="1028" y="141"/>
                </a:cubicBezTo>
                <a:cubicBezTo>
                  <a:pt x="1040" y="143"/>
                  <a:pt x="1046" y="161"/>
                  <a:pt x="1058" y="161"/>
                </a:cubicBezTo>
                <a:cubicBezTo>
                  <a:pt x="1110" y="161"/>
                  <a:pt x="1214" y="141"/>
                  <a:pt x="1214" y="141"/>
                </a:cubicBezTo>
                <a:cubicBezTo>
                  <a:pt x="1266" y="154"/>
                  <a:pt x="1275" y="135"/>
                  <a:pt x="1321" y="151"/>
                </a:cubicBezTo>
                <a:cubicBezTo>
                  <a:pt x="1341" y="148"/>
                  <a:pt x="1360" y="139"/>
                  <a:pt x="1380" y="141"/>
                </a:cubicBezTo>
                <a:cubicBezTo>
                  <a:pt x="1400" y="143"/>
                  <a:pt x="1438" y="161"/>
                  <a:pt x="1438" y="161"/>
                </a:cubicBezTo>
                <a:cubicBezTo>
                  <a:pt x="1523" y="133"/>
                  <a:pt x="1411" y="161"/>
                  <a:pt x="1497" y="171"/>
                </a:cubicBezTo>
                <a:cubicBezTo>
                  <a:pt x="1506" y="172"/>
                  <a:pt x="1591" y="154"/>
                  <a:pt x="1604" y="151"/>
                </a:cubicBezTo>
                <a:cubicBezTo>
                  <a:pt x="1625" y="212"/>
                  <a:pt x="1595" y="151"/>
                  <a:pt x="1663" y="190"/>
                </a:cubicBezTo>
                <a:cubicBezTo>
                  <a:pt x="1673" y="196"/>
                  <a:pt x="1676" y="209"/>
                  <a:pt x="1682" y="219"/>
                </a:cubicBezTo>
                <a:cubicBezTo>
                  <a:pt x="1685" y="261"/>
                  <a:pt x="1687" y="304"/>
                  <a:pt x="1692" y="346"/>
                </a:cubicBezTo>
                <a:cubicBezTo>
                  <a:pt x="1693" y="356"/>
                  <a:pt x="1704" y="366"/>
                  <a:pt x="1702" y="376"/>
                </a:cubicBezTo>
                <a:cubicBezTo>
                  <a:pt x="1700" y="388"/>
                  <a:pt x="1689" y="395"/>
                  <a:pt x="1682" y="405"/>
                </a:cubicBezTo>
                <a:cubicBezTo>
                  <a:pt x="1679" y="415"/>
                  <a:pt x="1681" y="428"/>
                  <a:pt x="1673" y="434"/>
                </a:cubicBezTo>
                <a:cubicBezTo>
                  <a:pt x="1663" y="442"/>
                  <a:pt x="1634" y="431"/>
                  <a:pt x="1634" y="444"/>
                </a:cubicBezTo>
                <a:cubicBezTo>
                  <a:pt x="1634" y="451"/>
                  <a:pt x="1693" y="470"/>
                  <a:pt x="1702" y="473"/>
                </a:cubicBezTo>
                <a:cubicBezTo>
                  <a:pt x="1692" y="480"/>
                  <a:pt x="1673" y="481"/>
                  <a:pt x="1673" y="493"/>
                </a:cubicBezTo>
                <a:cubicBezTo>
                  <a:pt x="1673" y="507"/>
                  <a:pt x="1707" y="509"/>
                  <a:pt x="1702" y="522"/>
                </a:cubicBezTo>
                <a:cubicBezTo>
                  <a:pt x="1695" y="538"/>
                  <a:pt x="1669" y="535"/>
                  <a:pt x="1653" y="541"/>
                </a:cubicBezTo>
                <a:cubicBezTo>
                  <a:pt x="1647" y="551"/>
                  <a:pt x="1630" y="560"/>
                  <a:pt x="1634" y="571"/>
                </a:cubicBezTo>
                <a:cubicBezTo>
                  <a:pt x="1639" y="584"/>
                  <a:pt x="1667" y="577"/>
                  <a:pt x="1673" y="590"/>
                </a:cubicBezTo>
                <a:cubicBezTo>
                  <a:pt x="1692" y="628"/>
                  <a:pt x="1652" y="633"/>
                  <a:pt x="1634" y="639"/>
                </a:cubicBezTo>
                <a:cubicBezTo>
                  <a:pt x="1619" y="727"/>
                  <a:pt x="1629" y="692"/>
                  <a:pt x="1556" y="717"/>
                </a:cubicBezTo>
                <a:cubicBezTo>
                  <a:pt x="1514" y="714"/>
                  <a:pt x="1470" y="719"/>
                  <a:pt x="1429" y="707"/>
                </a:cubicBezTo>
                <a:cubicBezTo>
                  <a:pt x="1419" y="704"/>
                  <a:pt x="1428" y="682"/>
                  <a:pt x="1419" y="678"/>
                </a:cubicBezTo>
                <a:cubicBezTo>
                  <a:pt x="1407" y="672"/>
                  <a:pt x="1334" y="718"/>
                  <a:pt x="1321" y="727"/>
                </a:cubicBezTo>
                <a:cubicBezTo>
                  <a:pt x="1274" y="711"/>
                  <a:pt x="1228" y="716"/>
                  <a:pt x="1185" y="688"/>
                </a:cubicBezTo>
                <a:cubicBezTo>
                  <a:pt x="1138" y="704"/>
                  <a:pt x="1141" y="683"/>
                  <a:pt x="1097" y="668"/>
                </a:cubicBezTo>
                <a:cubicBezTo>
                  <a:pt x="1084" y="675"/>
                  <a:pt x="1073" y="688"/>
                  <a:pt x="1058" y="688"/>
                </a:cubicBezTo>
                <a:cubicBezTo>
                  <a:pt x="1037" y="688"/>
                  <a:pt x="999" y="668"/>
                  <a:pt x="999" y="668"/>
                </a:cubicBezTo>
                <a:cubicBezTo>
                  <a:pt x="910" y="698"/>
                  <a:pt x="968" y="696"/>
                  <a:pt x="911" y="668"/>
                </a:cubicBezTo>
                <a:cubicBezTo>
                  <a:pt x="902" y="663"/>
                  <a:pt x="892" y="662"/>
                  <a:pt x="882" y="659"/>
                </a:cubicBezTo>
                <a:cubicBezTo>
                  <a:pt x="819" y="700"/>
                  <a:pt x="887" y="668"/>
                  <a:pt x="823" y="659"/>
                </a:cubicBezTo>
                <a:cubicBezTo>
                  <a:pt x="812" y="657"/>
                  <a:pt x="768" y="674"/>
                  <a:pt x="755" y="678"/>
                </a:cubicBezTo>
                <a:cubicBezTo>
                  <a:pt x="711" y="649"/>
                  <a:pt x="703" y="639"/>
                  <a:pt x="657" y="668"/>
                </a:cubicBezTo>
                <a:cubicBezTo>
                  <a:pt x="607" y="635"/>
                  <a:pt x="579" y="664"/>
                  <a:pt x="521" y="649"/>
                </a:cubicBezTo>
                <a:cubicBezTo>
                  <a:pt x="502" y="594"/>
                  <a:pt x="525" y="629"/>
                  <a:pt x="443" y="629"/>
                </a:cubicBezTo>
                <a:cubicBezTo>
                  <a:pt x="426" y="629"/>
                  <a:pt x="410" y="623"/>
                  <a:pt x="394" y="620"/>
                </a:cubicBezTo>
                <a:cubicBezTo>
                  <a:pt x="381" y="613"/>
                  <a:pt x="370" y="600"/>
                  <a:pt x="355" y="600"/>
                </a:cubicBezTo>
                <a:cubicBezTo>
                  <a:pt x="298" y="600"/>
                  <a:pt x="348" y="656"/>
                  <a:pt x="306" y="590"/>
                </a:cubicBezTo>
                <a:cubicBezTo>
                  <a:pt x="259" y="606"/>
                  <a:pt x="227" y="616"/>
                  <a:pt x="208" y="561"/>
                </a:cubicBezTo>
                <a:cubicBezTo>
                  <a:pt x="151" y="576"/>
                  <a:pt x="114" y="564"/>
                  <a:pt x="72" y="522"/>
                </a:cubicBezTo>
                <a:cubicBezTo>
                  <a:pt x="65" y="506"/>
                  <a:pt x="62" y="487"/>
                  <a:pt x="52" y="473"/>
                </a:cubicBezTo>
                <a:cubicBezTo>
                  <a:pt x="27" y="438"/>
                  <a:pt x="0" y="470"/>
                  <a:pt x="52" y="434"/>
                </a:cubicBezTo>
                <a:cubicBezTo>
                  <a:pt x="55" y="415"/>
                  <a:pt x="62" y="396"/>
                  <a:pt x="62" y="376"/>
                </a:cubicBezTo>
                <a:cubicBezTo>
                  <a:pt x="62" y="359"/>
                  <a:pt x="48" y="343"/>
                  <a:pt x="52" y="327"/>
                </a:cubicBezTo>
                <a:cubicBezTo>
                  <a:pt x="55" y="316"/>
                  <a:pt x="71" y="314"/>
                  <a:pt x="81" y="307"/>
                </a:cubicBezTo>
                <a:cubicBezTo>
                  <a:pt x="105" y="236"/>
                  <a:pt x="81" y="254"/>
                  <a:pt x="140" y="239"/>
                </a:cubicBezTo>
                <a:cubicBezTo>
                  <a:pt x="137" y="226"/>
                  <a:pt x="135" y="212"/>
                  <a:pt x="130" y="200"/>
                </a:cubicBezTo>
                <a:cubicBezTo>
                  <a:pt x="125" y="189"/>
                  <a:pt x="113" y="182"/>
                  <a:pt x="111" y="171"/>
                </a:cubicBezTo>
                <a:cubicBezTo>
                  <a:pt x="107" y="147"/>
                  <a:pt x="124" y="125"/>
                  <a:pt x="130" y="102"/>
                </a:cubicBezTo>
                <a:cubicBezTo>
                  <a:pt x="109" y="22"/>
                  <a:pt x="134" y="100"/>
                  <a:pt x="101" y="34"/>
                </a:cubicBezTo>
                <a:cubicBezTo>
                  <a:pt x="96" y="25"/>
                  <a:pt x="82" y="10"/>
                  <a:pt x="91" y="5"/>
                </a:cubicBezTo>
                <a:cubicBezTo>
                  <a:pt x="101" y="0"/>
                  <a:pt x="110" y="18"/>
                  <a:pt x="120" y="24"/>
                </a:cubicBezTo>
                <a:cubicBezTo>
                  <a:pt x="127" y="34"/>
                  <a:pt x="131" y="46"/>
                  <a:pt x="140" y="53"/>
                </a:cubicBezTo>
                <a:cubicBezTo>
                  <a:pt x="152" y="63"/>
                  <a:pt x="203" y="65"/>
                  <a:pt x="208" y="83"/>
                </a:cubicBezTo>
                <a:cubicBezTo>
                  <a:pt x="211" y="94"/>
                  <a:pt x="189" y="96"/>
                  <a:pt x="179" y="102"/>
                </a:cubicBez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FFFCC"/>
              </a:gs>
            </a:gsLst>
            <a:path path="rect">
              <a:fillToRect r="100000" b="100000"/>
            </a:path>
          </a:gradFill>
          <a:ln w="22225">
            <a:noFill/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20492" name="WordArt 1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 rot="453551">
            <a:off x="2771775" y="549275"/>
            <a:ext cx="3227388" cy="720725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endParaRPr lang="ru-RU" sz="3600" kern="10" dirty="0">
              <a:ln w="15875">
                <a:solidFill>
                  <a:srgbClr val="8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 rot="-202981">
            <a:off x="2843213" y="4508500"/>
            <a:ext cx="4321175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endParaRPr lang="ru-RU" sz="4400" b="1" i="1" u="sng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714348" y="2714620"/>
            <a:ext cx="757242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endParaRPr lang="ru-RU" sz="3200" dirty="0" smtClean="0">
              <a:solidFill>
                <a:srgbClr val="663300"/>
              </a:solidFill>
              <a:latin typeface="Arial Narrow" pitchFamily="34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ru-RU" sz="3200" dirty="0" smtClean="0">
                <a:latin typeface="Arial Narrow" pitchFamily="34" charset="0"/>
              </a:rPr>
              <a:t>лицо, род, склонение, наклонение, падеж, переходность, число, определение, сказуемое, дополнение, краткая форма</a:t>
            </a:r>
            <a:endParaRPr lang="ru-RU" sz="3200" i="1" u="sng" dirty="0">
              <a:latin typeface="Arial Narrow" pitchFamily="34" charset="0"/>
            </a:endParaRP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5072066" y="3286124"/>
            <a:ext cx="35290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2800" i="1" u="sng" dirty="0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 rot="-212672">
            <a:off x="2446661" y="5230630"/>
            <a:ext cx="46815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2800" i="1" u="sng" dirty="0">
              <a:solidFill>
                <a:srgbClr val="CC0000"/>
              </a:solidFill>
              <a:latin typeface="Arial Narrow" pitchFamily="34" charset="0"/>
            </a:endParaRPr>
          </a:p>
        </p:txBody>
      </p:sp>
      <p:sp>
        <p:nvSpPr>
          <p:cNvPr id="20502" name="Rectangle 22"/>
          <p:cNvSpPr>
            <a:spLocks noChangeArrowheads="1"/>
          </p:cNvSpPr>
          <p:nvPr/>
        </p:nvSpPr>
        <p:spPr bwMode="auto">
          <a:xfrm flipH="1">
            <a:off x="1714480" y="3857628"/>
            <a:ext cx="714380" cy="428628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 flipV="1">
            <a:off x="2786050" y="5286388"/>
            <a:ext cx="2571768" cy="428628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6286512" y="3714752"/>
            <a:ext cx="1071570" cy="571504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Rectangle 22"/>
          <p:cNvSpPr>
            <a:spLocks noChangeArrowheads="1"/>
          </p:cNvSpPr>
          <p:nvPr/>
        </p:nvSpPr>
        <p:spPr bwMode="auto">
          <a:xfrm flipV="1">
            <a:off x="4071934" y="4500570"/>
            <a:ext cx="2357454" cy="428628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Rectangle 22"/>
          <p:cNvSpPr>
            <a:spLocks noChangeArrowheads="1"/>
          </p:cNvSpPr>
          <p:nvPr/>
        </p:nvSpPr>
        <p:spPr bwMode="auto">
          <a:xfrm flipH="1" flipV="1">
            <a:off x="6429388" y="4429132"/>
            <a:ext cx="1714512" cy="500066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 flipV="1">
            <a:off x="3071802" y="4500570"/>
            <a:ext cx="1071570" cy="428628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92255" y="418664"/>
            <a:ext cx="8496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Найдите  признаки  прилагательного.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378577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92" grpId="0" animBg="1"/>
      <p:bldP spid="20498" grpId="0"/>
      <p:bldP spid="20499" grpId="0"/>
      <p:bldP spid="20500" grpId="0"/>
      <p:bldP spid="20501" grpId="0"/>
      <p:bldP spid="20502" grpId="0" animBg="1"/>
      <p:bldP spid="2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Дед Всевед.jpg"/>
          <p:cNvPicPr>
            <a:picLocks noChangeAspect="1"/>
          </p:cNvPicPr>
          <p:nvPr/>
        </p:nvPicPr>
        <p:blipFill>
          <a:blip r:embed="rId2" cstate="print">
            <a:lum bright="2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332656"/>
            <a:ext cx="6948264" cy="6264696"/>
          </a:xfrm>
          <a:prstGeom prst="rect">
            <a:avLst/>
          </a:prstGeom>
        </p:spPr>
      </p:pic>
      <p:pic>
        <p:nvPicPr>
          <p:cNvPr id="3" name="Содержимое 3" descr="конверт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948264" y="2468563"/>
            <a:ext cx="2102806" cy="376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088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2"/>
          <p:cNvGrpSpPr>
            <a:grpSpLocks/>
          </p:cNvGrpSpPr>
          <p:nvPr/>
        </p:nvGrpSpPr>
        <p:grpSpPr bwMode="auto">
          <a:xfrm>
            <a:off x="1115616" y="156369"/>
            <a:ext cx="6048375" cy="3138487"/>
            <a:chOff x="1134" y="1271"/>
            <a:chExt cx="1872" cy="720"/>
          </a:xfrm>
        </p:grpSpPr>
        <p:cxnSp>
          <p:nvCxnSpPr>
            <p:cNvPr id="1028" name="_s1028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5400000" flipH="1">
              <a:off x="2250" y="1379"/>
              <a:ext cx="144" cy="504"/>
            </a:xfrm>
            <a:prstGeom prst="bentConnector3">
              <a:avLst>
                <a:gd name="adj1" fmla="val 2093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29" name="_s1029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1746" y="1379"/>
              <a:ext cx="144" cy="504"/>
            </a:xfrm>
            <a:prstGeom prst="bentConnector3">
              <a:avLst>
                <a:gd name="adj1" fmla="val 2093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" name="_s1030"/>
            <p:cNvSpPr>
              <a:spLocks noChangeArrowheads="1"/>
            </p:cNvSpPr>
            <p:nvPr/>
          </p:nvSpPr>
          <p:spPr bwMode="auto">
            <a:xfrm>
              <a:off x="1638" y="127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</a:rPr>
                <a:t>Степени сравнения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</a:rPr>
                <a:t>прилагательных</a:t>
              </a:r>
            </a:p>
          </p:txBody>
        </p:sp>
        <p:sp>
          <p:nvSpPr>
            <p:cNvPr id="4" name="_s1031"/>
            <p:cNvSpPr>
              <a:spLocks noChangeArrowheads="1"/>
            </p:cNvSpPr>
            <p:nvPr/>
          </p:nvSpPr>
          <p:spPr bwMode="auto">
            <a:xfrm>
              <a:off x="1134" y="170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</a:rPr>
                <a:t>сравнительная</a:t>
              </a:r>
            </a:p>
          </p:txBody>
        </p:sp>
        <p:sp>
          <p:nvSpPr>
            <p:cNvPr id="5" name="_s1032"/>
            <p:cNvSpPr>
              <a:spLocks noChangeArrowheads="1"/>
            </p:cNvSpPr>
            <p:nvPr/>
          </p:nvSpPr>
          <p:spPr bwMode="auto">
            <a:xfrm>
              <a:off x="2142" y="170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</a:rPr>
                <a:t>превосходная</a:t>
              </a:r>
            </a:p>
          </p:txBody>
        </p:sp>
      </p:grpSp>
      <p:sp>
        <p:nvSpPr>
          <p:cNvPr id="104463" name="AutoShape 15"/>
          <p:cNvSpPr>
            <a:spLocks noChangeArrowheads="1"/>
          </p:cNvSpPr>
          <p:nvPr/>
        </p:nvSpPr>
        <p:spPr bwMode="auto">
          <a:xfrm>
            <a:off x="755650" y="3860800"/>
            <a:ext cx="1728788" cy="863600"/>
          </a:xfrm>
          <a:prstGeom prst="wedgeRoundRectCallout">
            <a:avLst>
              <a:gd name="adj1" fmla="val 41370"/>
              <a:gd name="adj2" fmla="val -127574"/>
              <a:gd name="adj3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000">
                <a:latin typeface="Arial Black" pitchFamily="34" charset="0"/>
              </a:rPr>
              <a:t>Простая</a:t>
            </a:r>
          </a:p>
          <a:p>
            <a:pPr algn="ctr"/>
            <a:r>
              <a:rPr lang="ru-RU" sz="2000">
                <a:latin typeface="Arial Black" pitchFamily="34" charset="0"/>
              </a:rPr>
              <a:t>(ее,ей, ше..)</a:t>
            </a:r>
          </a:p>
        </p:txBody>
      </p:sp>
      <p:sp>
        <p:nvSpPr>
          <p:cNvPr id="104465" name="AutoShape 17"/>
          <p:cNvSpPr>
            <a:spLocks noChangeArrowheads="1"/>
          </p:cNvSpPr>
          <p:nvPr/>
        </p:nvSpPr>
        <p:spPr bwMode="auto">
          <a:xfrm>
            <a:off x="6659563" y="3860800"/>
            <a:ext cx="1944687" cy="792163"/>
          </a:xfrm>
          <a:prstGeom prst="wedgeRoundRectCallout">
            <a:avLst>
              <a:gd name="adj1" fmla="val -28940"/>
              <a:gd name="adj2" fmla="val -133366"/>
              <a:gd name="adj3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000">
                <a:latin typeface="Arial Black" pitchFamily="34" charset="0"/>
              </a:rPr>
              <a:t>Составная</a:t>
            </a:r>
          </a:p>
          <a:p>
            <a:pPr algn="ctr"/>
            <a:r>
              <a:rPr lang="ru-RU" sz="2000">
                <a:latin typeface="Arial Black" pitchFamily="34" charset="0"/>
              </a:rPr>
              <a:t>(самый+ Н.Ф.)</a:t>
            </a:r>
          </a:p>
        </p:txBody>
      </p:sp>
      <p:sp>
        <p:nvSpPr>
          <p:cNvPr id="104466" name="AutoShape 18"/>
          <p:cNvSpPr>
            <a:spLocks noChangeArrowheads="1"/>
          </p:cNvSpPr>
          <p:nvPr/>
        </p:nvSpPr>
        <p:spPr bwMode="auto">
          <a:xfrm>
            <a:off x="4787900" y="3644900"/>
            <a:ext cx="1584325" cy="1008063"/>
          </a:xfrm>
          <a:prstGeom prst="wedgeRoundRectCallout">
            <a:avLst>
              <a:gd name="adj1" fmla="val 19241"/>
              <a:gd name="adj2" fmla="val -92833"/>
              <a:gd name="adj3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000">
                <a:latin typeface="Arial Black" pitchFamily="34" charset="0"/>
              </a:rPr>
              <a:t>Простая</a:t>
            </a:r>
          </a:p>
          <a:p>
            <a:pPr algn="ctr"/>
            <a:r>
              <a:rPr lang="ru-RU" sz="2000">
                <a:latin typeface="Arial Black" pitchFamily="34" charset="0"/>
              </a:rPr>
              <a:t>(айш,ейш)</a:t>
            </a:r>
          </a:p>
        </p:txBody>
      </p:sp>
      <p:sp>
        <p:nvSpPr>
          <p:cNvPr id="104468" name="AutoShape 20"/>
          <p:cNvSpPr>
            <a:spLocks noChangeArrowheads="1"/>
          </p:cNvSpPr>
          <p:nvPr/>
        </p:nvSpPr>
        <p:spPr bwMode="auto">
          <a:xfrm>
            <a:off x="2700338" y="3789363"/>
            <a:ext cx="1728787" cy="863600"/>
          </a:xfrm>
          <a:prstGeom prst="wedgeRoundRectCallout">
            <a:avLst>
              <a:gd name="adj1" fmla="val -29431"/>
              <a:gd name="adj2" fmla="val -116176"/>
              <a:gd name="adj3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000">
                <a:latin typeface="Arial Black" pitchFamily="34" charset="0"/>
              </a:rPr>
              <a:t>Составная</a:t>
            </a:r>
          </a:p>
          <a:p>
            <a:pPr algn="ctr"/>
            <a:r>
              <a:rPr lang="ru-RU" sz="2000">
                <a:latin typeface="Arial Black" pitchFamily="34" charset="0"/>
              </a:rPr>
              <a:t>Более+Н.Ф.</a:t>
            </a:r>
          </a:p>
        </p:txBody>
      </p:sp>
      <p:sp>
        <p:nvSpPr>
          <p:cNvPr id="104470" name="AutoShape 22"/>
          <p:cNvSpPr>
            <a:spLocks noChangeArrowheads="1"/>
          </p:cNvSpPr>
          <p:nvPr/>
        </p:nvSpPr>
        <p:spPr bwMode="auto">
          <a:xfrm rot="10800000">
            <a:off x="11341100" y="3643313"/>
            <a:ext cx="1728788" cy="792162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/>
            <a:endParaRPr lang="ru-RU"/>
          </a:p>
        </p:txBody>
      </p:sp>
      <p:sp>
        <p:nvSpPr>
          <p:cNvPr id="104471" name="Text Box 23"/>
          <p:cNvSpPr txBox="1">
            <a:spLocks noChangeArrowheads="1"/>
          </p:cNvSpPr>
          <p:nvPr/>
        </p:nvSpPr>
        <p:spPr bwMode="auto">
          <a:xfrm>
            <a:off x="755650" y="5157788"/>
            <a:ext cx="1512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Arial Black" pitchFamily="34" charset="0"/>
              </a:rPr>
              <a:t>легч</a:t>
            </a:r>
            <a:r>
              <a:rPr lang="ru-RU">
                <a:solidFill>
                  <a:schemeClr val="hlink"/>
                </a:solidFill>
                <a:latin typeface="Arial Black" pitchFamily="34" charset="0"/>
              </a:rPr>
              <a:t>е</a:t>
            </a:r>
          </a:p>
        </p:txBody>
      </p:sp>
      <p:sp>
        <p:nvSpPr>
          <p:cNvPr id="104472" name="Text Box 24"/>
          <p:cNvSpPr txBox="1">
            <a:spLocks noChangeArrowheads="1"/>
          </p:cNvSpPr>
          <p:nvPr/>
        </p:nvSpPr>
        <p:spPr bwMode="auto">
          <a:xfrm>
            <a:off x="2484438" y="5084763"/>
            <a:ext cx="1800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  <a:latin typeface="Arial Black" pitchFamily="34" charset="0"/>
              </a:rPr>
              <a:t>более</a:t>
            </a:r>
            <a:r>
              <a:rPr lang="ru-RU">
                <a:latin typeface="Arial Black" pitchFamily="34" charset="0"/>
              </a:rPr>
              <a:t> легкий</a:t>
            </a:r>
          </a:p>
        </p:txBody>
      </p:sp>
      <p:sp>
        <p:nvSpPr>
          <p:cNvPr id="104473" name="Text Box 25"/>
          <p:cNvSpPr txBox="1">
            <a:spLocks noChangeArrowheads="1"/>
          </p:cNvSpPr>
          <p:nvPr/>
        </p:nvSpPr>
        <p:spPr bwMode="auto">
          <a:xfrm>
            <a:off x="4716463" y="5157788"/>
            <a:ext cx="17287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Arial Black" pitchFamily="34" charset="0"/>
              </a:rPr>
              <a:t>легч</a:t>
            </a:r>
            <a:r>
              <a:rPr lang="ru-RU">
                <a:solidFill>
                  <a:schemeClr val="hlink"/>
                </a:solidFill>
                <a:latin typeface="Arial Black" pitchFamily="34" charset="0"/>
              </a:rPr>
              <a:t>айш</a:t>
            </a:r>
            <a:r>
              <a:rPr lang="ru-RU">
                <a:latin typeface="Arial Black" pitchFamily="34" charset="0"/>
              </a:rPr>
              <a:t>ий</a:t>
            </a:r>
          </a:p>
        </p:txBody>
      </p:sp>
      <p:sp>
        <p:nvSpPr>
          <p:cNvPr id="104474" name="Text Box 26"/>
          <p:cNvSpPr txBox="1">
            <a:spLocks noChangeArrowheads="1"/>
          </p:cNvSpPr>
          <p:nvPr/>
        </p:nvSpPr>
        <p:spPr bwMode="auto">
          <a:xfrm>
            <a:off x="6516688" y="5157788"/>
            <a:ext cx="18716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самый</a:t>
            </a:r>
            <a:r>
              <a:rPr lang="ru-RU"/>
              <a:t> легкий</a:t>
            </a:r>
          </a:p>
        </p:txBody>
      </p:sp>
      <p:sp>
        <p:nvSpPr>
          <p:cNvPr id="104475" name="Text Box 27"/>
          <p:cNvSpPr txBox="1">
            <a:spLocks noChangeArrowheads="1"/>
          </p:cNvSpPr>
          <p:nvPr/>
        </p:nvSpPr>
        <p:spPr bwMode="auto">
          <a:xfrm>
            <a:off x="827088" y="5805488"/>
            <a:ext cx="7561262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Образуйте все степени сравнения от прилагательного </a:t>
            </a:r>
            <a:r>
              <a:rPr lang="ru-RU">
                <a:latin typeface="Arial Black" pitchFamily="34" charset="0"/>
              </a:rPr>
              <a:t>«тяжёлый»</a:t>
            </a:r>
          </a:p>
        </p:txBody>
      </p:sp>
    </p:spTree>
    <p:extLst>
      <p:ext uri="{BB962C8B-B14F-4D97-AF65-F5344CB8AC3E}">
        <p14:creationId xmlns:p14="http://schemas.microsoft.com/office/powerpoint/2010/main" xmlns="" val="3751607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4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4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4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63" grpId="0" animBg="1"/>
      <p:bldP spid="104465" grpId="0" animBg="1"/>
      <p:bldP spid="104466" grpId="0" animBg="1"/>
      <p:bldP spid="104468" grpId="0" animBg="1"/>
      <p:bldP spid="104471" grpId="0"/>
      <p:bldP spid="104472" grpId="0"/>
      <p:bldP spid="104473" grpId="0"/>
      <p:bldP spid="104474" grpId="0"/>
      <p:bldP spid="10447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5113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igurny" pitchFamily="34" charset="0"/>
              </a:rPr>
              <a:t>Степени сравнения имён прилагательных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636838"/>
            <a:ext cx="4043363" cy="5334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36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mpir Deco" pitchFamily="2" charset="0"/>
              </a:rPr>
              <a:t>сравнительная</a:t>
            </a:r>
          </a:p>
        </p:txBody>
      </p:sp>
      <p:sp>
        <p:nvSpPr>
          <p:cNvPr id="30730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5148263" y="2781300"/>
            <a:ext cx="3671887" cy="503238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3600" b="1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mpir Deco" pitchFamily="2" charset="0"/>
              </a:rPr>
              <a:t>превосходная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sz="1600" b="1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 flipH="1">
            <a:off x="2051050" y="2133600"/>
            <a:ext cx="863600" cy="5762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diamond" w="med" len="med"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 flipH="1">
            <a:off x="827088" y="3284538"/>
            <a:ext cx="576262" cy="9350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diamond" w="med" len="med"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2843213" y="3357563"/>
            <a:ext cx="431800" cy="8651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diamond" w="med" len="med"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 flipH="1">
            <a:off x="5724525" y="3357563"/>
            <a:ext cx="719138" cy="8651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diamond" w="med" len="med"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7451725" y="3357563"/>
            <a:ext cx="936625" cy="863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diamond" w="med" len="med"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5940425" y="1989138"/>
            <a:ext cx="719138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diamond" w="med" len="med"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0" y="4156075"/>
            <a:ext cx="44275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простая	    составная</a:t>
            </a:r>
          </a:p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форма	       форма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4284663" y="4149725"/>
            <a:ext cx="48593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простая	         составная</a:t>
            </a:r>
          </a:p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форма		   форма</a:t>
            </a:r>
          </a:p>
        </p:txBody>
      </p:sp>
    </p:spTree>
    <p:extLst>
      <p:ext uri="{BB962C8B-B14F-4D97-AF65-F5344CB8AC3E}">
        <p14:creationId xmlns:p14="http://schemas.microsoft.com/office/powerpoint/2010/main" xmlns="" val="54482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0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0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0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86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86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8860"/>
                            </p:stCondLst>
                            <p:childTnLst>
                              <p:par>
                                <p:cTn id="4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30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30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30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540"/>
                            </p:stCondLst>
                            <p:childTnLst>
                              <p:par>
                                <p:cTn id="5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30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30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30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998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98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1980"/>
                            </p:stCondLst>
                            <p:childTnLst>
                              <p:par>
                                <p:cTn id="6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30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30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30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2660"/>
                            </p:stCondLst>
                            <p:childTnLst>
                              <p:par>
                                <p:cTn id="7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30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30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30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4" grpId="0" animBg="1"/>
      <p:bldP spid="30725" grpId="0" animBg="1"/>
      <p:bldP spid="30726" grpId="0" animBg="1"/>
      <p:bldP spid="30727" grpId="0" animBg="1"/>
      <p:bldP spid="30728" grpId="0" animBg="1"/>
      <p:bldP spid="307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348880"/>
            <a:ext cx="86409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широкий</a:t>
            </a:r>
            <a:r>
              <a:rPr lang="ru-RU" sz="4400" b="1" dirty="0"/>
              <a:t>, каменный, ужасный, </a:t>
            </a:r>
            <a:r>
              <a:rPr lang="ru-RU" sz="4400" b="1" dirty="0" smtClean="0"/>
              <a:t>глубокий, верблюжий</a:t>
            </a:r>
            <a:r>
              <a:rPr lang="ru-RU" sz="4400" b="1" dirty="0"/>
              <a:t>, </a:t>
            </a:r>
            <a:r>
              <a:rPr lang="ru-RU" sz="4400" b="1" dirty="0" smtClean="0"/>
              <a:t>легкий</a:t>
            </a:r>
            <a:r>
              <a:rPr lang="ru-RU" sz="4400" b="1" dirty="0"/>
              <a:t>, январский, </a:t>
            </a:r>
            <a:r>
              <a:rPr lang="ru-RU" sz="4400" b="1" dirty="0" smtClean="0"/>
              <a:t>осенний, дорогой</a:t>
            </a:r>
            <a:endParaRPr lang="ru-RU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513546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Выписать имена прилагательные, от которых  можно образовать сравнительную степень.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194688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452</Words>
  <Application>Microsoft Office PowerPoint</Application>
  <PresentationFormat>Экран (4:3)</PresentationFormat>
  <Paragraphs>181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Степени сравнения имён прилагательных</vt:lpstr>
      <vt:lpstr>Слайд 9</vt:lpstr>
      <vt:lpstr>Слайд 10</vt:lpstr>
      <vt:lpstr>Слайд 11</vt:lpstr>
      <vt:lpstr>Избегайте речевых ошибок</vt:lpstr>
      <vt:lpstr>Тест. Где речевые ошибки?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31</cp:revision>
  <dcterms:modified xsi:type="dcterms:W3CDTF">2016-02-22T11:24:48Z</dcterms:modified>
</cp:coreProperties>
</file>