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80728"/>
            <a:ext cx="8458200" cy="388843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6000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</a:rPr>
              <a:t>«Мое Хобби» </a:t>
            </a:r>
          </a:p>
          <a:p>
            <a:pPr algn="r"/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Воспитатель: </a:t>
            </a:r>
            <a:r>
              <a:rPr lang="ru-RU" sz="4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Западнова</a:t>
            </a: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Светлана Владимировна.</a:t>
            </a:r>
          </a:p>
          <a:p>
            <a:pPr algn="r"/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</a:rPr>
              <a:t>ГБОУ Школа №924 </a:t>
            </a:r>
          </a:p>
          <a:p>
            <a:pPr algn="r"/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</a:rPr>
              <a:t>СП ДО №2 здание №1</a:t>
            </a:r>
            <a:endParaRPr lang="ru-RU" sz="3200" dirty="0">
              <a:ln>
                <a:solidFill>
                  <a:srgbClr val="7030A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Цветы из конфет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Фотографии\фото с тел-на\20130923_203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1890000" cy="2520000"/>
          </a:xfrm>
          <a:prstGeom prst="rect">
            <a:avLst/>
          </a:prstGeom>
          <a:noFill/>
        </p:spPr>
      </p:pic>
      <p:pic>
        <p:nvPicPr>
          <p:cNvPr id="1027" name="Picture 3" descr="D:\Фотографии\фото с тел-на\20130925_113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1890000" cy="2520000"/>
          </a:xfrm>
          <a:prstGeom prst="rect">
            <a:avLst/>
          </a:prstGeom>
          <a:noFill/>
        </p:spPr>
      </p:pic>
      <p:pic>
        <p:nvPicPr>
          <p:cNvPr id="1028" name="Picture 4" descr="D:\Фотографии\фото с тел-на\20130923_203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0648"/>
            <a:ext cx="1890000" cy="2520000"/>
          </a:xfrm>
          <a:prstGeom prst="rect">
            <a:avLst/>
          </a:prstGeom>
          <a:noFill/>
        </p:spPr>
      </p:pic>
      <p:pic>
        <p:nvPicPr>
          <p:cNvPr id="1029" name="Picture 5" descr="D:\Фотографии\фото с тел-на\20130925_113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1890000" cy="2520000"/>
          </a:xfrm>
          <a:prstGeom prst="rect">
            <a:avLst/>
          </a:prstGeom>
          <a:noFill/>
        </p:spPr>
      </p:pic>
      <p:pic>
        <p:nvPicPr>
          <p:cNvPr id="1030" name="Picture 6" descr="D:\Фотографии\фото с тел-на\20131001_120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149080"/>
            <a:ext cx="1890000" cy="2520000"/>
          </a:xfrm>
          <a:prstGeom prst="rect">
            <a:avLst/>
          </a:prstGeom>
          <a:noFill/>
        </p:spPr>
      </p:pic>
      <p:pic>
        <p:nvPicPr>
          <p:cNvPr id="1031" name="Picture 7" descr="D:\Фотографии\фото с тел-на\20131001_1206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284984"/>
            <a:ext cx="2160000" cy="2880000"/>
          </a:xfrm>
          <a:prstGeom prst="rect">
            <a:avLst/>
          </a:prstGeom>
          <a:noFill/>
        </p:spPr>
      </p:pic>
      <p:pic>
        <p:nvPicPr>
          <p:cNvPr id="1032" name="Picture 8" descr="D:\Фотографии\фото с тел-на\20141003_0729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789040"/>
            <a:ext cx="189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Вязанные игрушки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Фотографии\фото с тел-на\20131218_221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890000" cy="2520000"/>
          </a:xfrm>
          <a:prstGeom prst="rect">
            <a:avLst/>
          </a:prstGeom>
          <a:noFill/>
        </p:spPr>
      </p:pic>
      <p:pic>
        <p:nvPicPr>
          <p:cNvPr id="2051" name="Picture 3" descr="D:\Фотографии\фото с тел-на\20131218_22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77072"/>
            <a:ext cx="1890000" cy="2520000"/>
          </a:xfrm>
          <a:prstGeom prst="rect">
            <a:avLst/>
          </a:prstGeom>
          <a:noFill/>
        </p:spPr>
      </p:pic>
      <p:pic>
        <p:nvPicPr>
          <p:cNvPr id="2052" name="Picture 4" descr="D:\Фотографии\фото с тел-на\20131222_195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890000" cy="2520000"/>
          </a:xfrm>
          <a:prstGeom prst="rect">
            <a:avLst/>
          </a:prstGeom>
          <a:noFill/>
        </p:spPr>
      </p:pic>
      <p:pic>
        <p:nvPicPr>
          <p:cNvPr id="2053" name="Picture 5" descr="D:\Фотографии\фото с тел-на\20131222_195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8"/>
            <a:ext cx="1890000" cy="2520000"/>
          </a:xfrm>
          <a:prstGeom prst="rect">
            <a:avLst/>
          </a:prstGeom>
          <a:noFill/>
        </p:spPr>
      </p:pic>
      <p:pic>
        <p:nvPicPr>
          <p:cNvPr id="2054" name="Picture 6" descr="D:\Фотографии\фото с тел-на\20131220_112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340768"/>
            <a:ext cx="3360000" cy="2520000"/>
          </a:xfrm>
          <a:prstGeom prst="rect">
            <a:avLst/>
          </a:prstGeom>
          <a:noFill/>
        </p:spPr>
      </p:pic>
      <p:pic>
        <p:nvPicPr>
          <p:cNvPr id="2055" name="Picture 7" descr="D:\Фотографии\фото с тел-на\20131220_1123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189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графии\фото с тел-на\20131222_195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160000" cy="2880000"/>
          </a:xfrm>
          <a:prstGeom prst="rect">
            <a:avLst/>
          </a:prstGeom>
          <a:noFill/>
        </p:spPr>
      </p:pic>
      <p:pic>
        <p:nvPicPr>
          <p:cNvPr id="3075" name="Picture 3" descr="D:\Фотографии\фото с тел-на\20131222_195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2160000" cy="2880000"/>
          </a:xfrm>
          <a:prstGeom prst="rect">
            <a:avLst/>
          </a:prstGeom>
          <a:noFill/>
        </p:spPr>
      </p:pic>
      <p:pic>
        <p:nvPicPr>
          <p:cNvPr id="3076" name="Picture 4" descr="D:\Фотографии\фото с тел-на\20150708_201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2160000" cy="2880000"/>
          </a:xfrm>
          <a:prstGeom prst="rect">
            <a:avLst/>
          </a:prstGeom>
          <a:noFill/>
        </p:spPr>
      </p:pic>
      <p:pic>
        <p:nvPicPr>
          <p:cNvPr id="3077" name="Picture 5" descr="D:\Фотографии\фото с тел-на\20150708_201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2160000" cy="2880000"/>
          </a:xfrm>
          <a:prstGeom prst="rect">
            <a:avLst/>
          </a:prstGeom>
          <a:noFill/>
        </p:spPr>
      </p:pic>
      <p:pic>
        <p:nvPicPr>
          <p:cNvPr id="3078" name="Picture 6" descr="D:\Фотографии\фото с тел-на\DSC06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573016"/>
            <a:ext cx="2160000" cy="2880000"/>
          </a:xfrm>
          <a:prstGeom prst="rect">
            <a:avLst/>
          </a:prstGeom>
          <a:noFill/>
        </p:spPr>
      </p:pic>
      <p:pic>
        <p:nvPicPr>
          <p:cNvPr id="3079" name="Picture 7" descr="D:\Фотографии\фото с тел-на\DSC065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4664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Наш любимый </a:t>
            </a:r>
            <a:r>
              <a:rPr lang="ru-RU" dirty="0" err="1" smtClean="0">
                <a:solidFill>
                  <a:srgbClr val="C00000"/>
                </a:solidFill>
              </a:rPr>
              <a:t>емеля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Фотографии\фото с тел-на\SAM_1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бумагопластика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Фотографии\фото с тел-на\20140210_112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400000" cy="1800000"/>
          </a:xfrm>
          <a:prstGeom prst="rect">
            <a:avLst/>
          </a:prstGeom>
          <a:noFill/>
        </p:spPr>
      </p:pic>
      <p:pic>
        <p:nvPicPr>
          <p:cNvPr id="5123" name="Picture 3" descr="D:\Фотографии\фото с тел-на\20140221_19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890000" cy="2520000"/>
          </a:xfrm>
          <a:prstGeom prst="rect">
            <a:avLst/>
          </a:prstGeom>
          <a:noFill/>
        </p:spPr>
      </p:pic>
      <p:pic>
        <p:nvPicPr>
          <p:cNvPr id="5124" name="Picture 4" descr="D:\Фотографии\фото с тел-на\20140221_191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1890000" cy="2520000"/>
          </a:xfrm>
          <a:prstGeom prst="rect">
            <a:avLst/>
          </a:prstGeom>
          <a:noFill/>
        </p:spPr>
      </p:pic>
      <p:pic>
        <p:nvPicPr>
          <p:cNvPr id="5125" name="Picture 5" descr="D:\Фотографии\фото с тел-на\20140221_191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212976"/>
            <a:ext cx="1890000" cy="2520000"/>
          </a:xfrm>
          <a:prstGeom prst="rect">
            <a:avLst/>
          </a:prstGeom>
          <a:noFill/>
        </p:spPr>
      </p:pic>
      <p:pic>
        <p:nvPicPr>
          <p:cNvPr id="5126" name="Picture 6" descr="D:\Фотографии\фото с тел-на\20140228_18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12976"/>
            <a:ext cx="1890000" cy="2520000"/>
          </a:xfrm>
          <a:prstGeom prst="rect">
            <a:avLst/>
          </a:prstGeom>
          <a:noFill/>
        </p:spPr>
      </p:pic>
      <p:pic>
        <p:nvPicPr>
          <p:cNvPr id="5127" name="Picture 7" descr="D:\Фотографии\фото с тел-на\20140228_185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340768"/>
            <a:ext cx="1890000" cy="2520000"/>
          </a:xfrm>
          <a:prstGeom prst="rect">
            <a:avLst/>
          </a:prstGeom>
          <a:noFill/>
        </p:spPr>
      </p:pic>
      <p:pic>
        <p:nvPicPr>
          <p:cNvPr id="5128" name="Picture 8" descr="D:\Фотографии\фото с тел-на\20140228_1852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07707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графии\фото с тел-на\20140307_183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1890000" cy="2520000"/>
          </a:xfrm>
          <a:prstGeom prst="rect">
            <a:avLst/>
          </a:prstGeom>
          <a:noFill/>
        </p:spPr>
      </p:pic>
      <p:pic>
        <p:nvPicPr>
          <p:cNvPr id="6147" name="Picture 3" descr="D:\Фотографии\фото с тел-на\20140307_183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360000" cy="2520000"/>
          </a:xfrm>
          <a:prstGeom prst="rect">
            <a:avLst/>
          </a:prstGeom>
          <a:noFill/>
        </p:spPr>
      </p:pic>
      <p:pic>
        <p:nvPicPr>
          <p:cNvPr id="6148" name="Picture 4" descr="D:\Фотографии\фото с тел-на\20140311_103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360000" cy="2520000"/>
          </a:xfrm>
          <a:prstGeom prst="rect">
            <a:avLst/>
          </a:prstGeom>
          <a:noFill/>
        </p:spPr>
      </p:pic>
      <p:pic>
        <p:nvPicPr>
          <p:cNvPr id="6149" name="Picture 5" descr="D:\Фотографии\фото с тел-на\20140314_190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3360000" cy="2520000"/>
          </a:xfrm>
          <a:prstGeom prst="rect">
            <a:avLst/>
          </a:prstGeom>
          <a:noFill/>
        </p:spPr>
      </p:pic>
      <p:pic>
        <p:nvPicPr>
          <p:cNvPr id="6150" name="Picture 6" descr="D:\Фотографии\фото с тел-на\20140314_190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7707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графии\фото с тел-на\20140321_120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880000" cy="2160000"/>
          </a:xfrm>
          <a:prstGeom prst="rect">
            <a:avLst/>
          </a:prstGeom>
          <a:noFill/>
        </p:spPr>
      </p:pic>
      <p:pic>
        <p:nvPicPr>
          <p:cNvPr id="7171" name="Picture 3" descr="D:\Фотографии\фото с тел-на\20140321_12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2880000" cy="2160000"/>
          </a:xfrm>
          <a:prstGeom prst="rect">
            <a:avLst/>
          </a:prstGeom>
          <a:noFill/>
        </p:spPr>
      </p:pic>
      <p:pic>
        <p:nvPicPr>
          <p:cNvPr id="7172" name="Picture 4" descr="D:\Фотографии\фото с тел-на\20140321_175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880000" cy="2160000"/>
          </a:xfrm>
          <a:prstGeom prst="rect">
            <a:avLst/>
          </a:prstGeom>
          <a:noFill/>
        </p:spPr>
      </p:pic>
      <p:pic>
        <p:nvPicPr>
          <p:cNvPr id="7173" name="Picture 5" descr="D:\Фотографии\фото с тел-на\20140321_175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880000" cy="2160000"/>
          </a:xfrm>
          <a:prstGeom prst="rect">
            <a:avLst/>
          </a:prstGeom>
          <a:noFill/>
        </p:spPr>
      </p:pic>
      <p:pic>
        <p:nvPicPr>
          <p:cNvPr id="8" name="Picture 2" descr="D:\Фотографии\фото с тел-на\20140410_1926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844824"/>
            <a:ext cx="216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Фотографии\фото с тел-на\20140411_19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360000" cy="2520000"/>
          </a:xfrm>
          <a:prstGeom prst="rect">
            <a:avLst/>
          </a:prstGeom>
          <a:noFill/>
        </p:spPr>
      </p:pic>
      <p:pic>
        <p:nvPicPr>
          <p:cNvPr id="8196" name="Picture 4" descr="D:\Фотографии\фото с тел-на\20140411_19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360000" cy="2520000"/>
          </a:xfrm>
          <a:prstGeom prst="rect">
            <a:avLst/>
          </a:prstGeom>
          <a:noFill/>
        </p:spPr>
      </p:pic>
      <p:pic>
        <p:nvPicPr>
          <p:cNvPr id="8197" name="Picture 5" descr="D:\Фотографии\фото с тел-на\20140411_19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360000" cy="2520000"/>
          </a:xfrm>
          <a:prstGeom prst="rect">
            <a:avLst/>
          </a:prstGeom>
          <a:noFill/>
        </p:spPr>
      </p:pic>
      <p:pic>
        <p:nvPicPr>
          <p:cNvPr id="8198" name="Picture 6" descr="D:\Фотографии\фото с тел-на\20140411_190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3360000" cy="2520000"/>
          </a:xfrm>
          <a:prstGeom prst="rect">
            <a:avLst/>
          </a:prstGeom>
          <a:noFill/>
        </p:spPr>
      </p:pic>
      <p:pic>
        <p:nvPicPr>
          <p:cNvPr id="8199" name="Picture 7" descr="D:\Фотографии\фото с тел-на\20140418_1905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276872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31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</vt:lpstr>
      <vt:lpstr>Цветы из конфет</vt:lpstr>
      <vt:lpstr>Вязанные игрушки</vt:lpstr>
      <vt:lpstr>Слайд 4</vt:lpstr>
      <vt:lpstr>Наш любимый емеля!</vt:lpstr>
      <vt:lpstr>бумагопластика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2015-11-30T16:50:37Z</dcterms:created>
  <dcterms:modified xsi:type="dcterms:W3CDTF">2015-11-30T18:27:43Z</dcterms:modified>
</cp:coreProperties>
</file>