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8"/>
  </p:notesMasterIdLst>
  <p:handoutMasterIdLst>
    <p:handoutMasterId r:id="rId39"/>
  </p:handoutMasterIdLst>
  <p:sldIdLst>
    <p:sldId id="279" r:id="rId2"/>
    <p:sldId id="329" r:id="rId3"/>
    <p:sldId id="320" r:id="rId4"/>
    <p:sldId id="277" r:id="rId5"/>
    <p:sldId id="282" r:id="rId6"/>
    <p:sldId id="323" r:id="rId7"/>
    <p:sldId id="321" r:id="rId8"/>
    <p:sldId id="299" r:id="rId9"/>
    <p:sldId id="283" r:id="rId10"/>
    <p:sldId id="302" r:id="rId11"/>
    <p:sldId id="298" r:id="rId12"/>
    <p:sldId id="340" r:id="rId13"/>
    <p:sldId id="297" r:id="rId14"/>
    <p:sldId id="342" r:id="rId15"/>
    <p:sldId id="351" r:id="rId16"/>
    <p:sldId id="341" r:id="rId17"/>
    <p:sldId id="345" r:id="rId18"/>
    <p:sldId id="344" r:id="rId19"/>
    <p:sldId id="314" r:id="rId20"/>
    <p:sldId id="290" r:id="rId21"/>
    <p:sldId id="287" r:id="rId22"/>
    <p:sldId id="346" r:id="rId23"/>
    <p:sldId id="310" r:id="rId24"/>
    <p:sldId id="350" r:id="rId25"/>
    <p:sldId id="352" r:id="rId26"/>
    <p:sldId id="318" r:id="rId27"/>
    <p:sldId id="347" r:id="rId28"/>
    <p:sldId id="349" r:id="rId29"/>
    <p:sldId id="337" r:id="rId30"/>
    <p:sldId id="338" r:id="rId31"/>
    <p:sldId id="291" r:id="rId32"/>
    <p:sldId id="325" r:id="rId33"/>
    <p:sldId id="327" r:id="rId34"/>
    <p:sldId id="324" r:id="rId35"/>
    <p:sldId id="322" r:id="rId36"/>
    <p:sldId id="276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5" autoAdjust="0"/>
    <p:restoredTop sz="86788" autoAdjust="0"/>
  </p:normalViewPr>
  <p:slideViewPr>
    <p:cSldViewPr>
      <p:cViewPr varScale="1">
        <p:scale>
          <a:sx n="44" d="100"/>
          <a:sy n="44" d="100"/>
        </p:scale>
        <p:origin x="-2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102"/>
    </p:cViewPr>
  </p:sorterViewPr>
  <p:notesViewPr>
    <p:cSldViewPr>
      <p:cViewPr>
        <p:scale>
          <a:sx n="100" d="100"/>
          <a:sy n="100" d="100"/>
        </p:scale>
        <p:origin x="-1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AB3742-5902-4417-BDFF-7B0D6C79940D}" type="datetimeFigureOut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E6A23D-03D7-4CC8-A2DD-6E5C619FF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F86BCB-39D6-4982-88D5-24CFAC043C11}" type="datetimeFigureOut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464BE2-9127-44D1-9B20-76E6341F6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D50AE5-59A9-4FAC-B0C8-E7ED2BD0D8E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1E11-E720-4490-8983-A2C2A1B21B9F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2D95-E4DA-4F9C-8C53-E9749D021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974C-B6FA-430C-BA99-B70BC383A0C6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8FED-FBCD-48AE-9AF9-AEC66354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0D60-3D79-4936-B69E-EE18E699C01B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E40B-33F6-4DD8-8C2B-CA0F14C83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41D9-44F2-4EF6-92D9-AF435AA9298B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FA84-066C-4654-ACE6-E2329A5B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8A3B-08ED-40EF-A988-B1C46451109B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9B39-EA51-4A7E-A461-5C7A72B3F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4AD7-2AB8-4437-862D-5150A2D12F0B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6AB8-898A-4EBE-AF19-CCD42F4CB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8899-CEBE-45DF-9372-E5A0379C3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C2AB-D52D-4683-BFE9-25C41D4C06CD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1AC9-0D60-46C6-A0D7-E2D95FC047B8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91705-5302-4C74-8AC8-83DF85844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13995-F8E0-469C-8502-41313F698982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89A1-5E58-4E3E-959E-6C45E858E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021C-13D2-43BA-8F29-6B771523556E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8F7E-51B5-4ACF-98A5-F58B9F899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7438-888D-42F2-B208-03DA58CB77E1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8EEC-B3AB-47F4-92B8-88CC4F318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8A2F85-0FC6-4931-813D-3213FDB23803}" type="datetime1">
              <a:rPr lang="ru-RU"/>
              <a:pPr>
                <a:defRPr/>
              </a:pPr>
              <a:t>22.10.2011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Соломина Ирина Михайловна, учитель музыки МОУ СОШ №3 Г.Петровск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782625-16FA-4E18-A422-12C140C33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3" r:id="rId1"/>
    <p:sldLayoutId id="2147483975" r:id="rId2"/>
    <p:sldLayoutId id="2147483984" r:id="rId3"/>
    <p:sldLayoutId id="2147483976" r:id="rId4"/>
    <p:sldLayoutId id="2147483985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Documents and Settings\User\Мои документы\Мои рисунки\1386-003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1000125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User\Рабочий стол\море\index.jpg"/>
          <p:cNvPicPr>
            <a:picLocks noChangeAspect="1" noChangeArrowheads="1"/>
          </p:cNvPicPr>
          <p:nvPr/>
        </p:nvPicPr>
        <p:blipFill>
          <a:blip r:embed="rId2" cstate="print"/>
          <a:srcRect r="16667" b="5000"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User\Рабочий стол\море\0000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C:\Documents and Settings\User\Рабочий стол\море\092f990cf78b620fc1975b00f33ae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4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море\1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C:\Documents and Settings\User\Рабочий стол\море\b4f1e5f8e7f4d4c5458b2edc6b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2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User\Рабочий стол\море\25572723_2095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Documents and Settings\User\Рабочий стол\море\29620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2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User\Рабочий стол\море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:\Documents and Settings\User\Рабочий стол\море\1265642893_21_07_2009_0159012001248166484_georgij-dmitr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58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User\Рабочий стол\море\0000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6" descr="C:\Documents and Settings\User\Рабочий стол\море\942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2008.05.06\morskie vol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User\Рабочий стол\море\32459452_x_6e267e33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User\Рабочий стол\море\0_1b0a_272cacbb_XL.jpg"/>
          <p:cNvPicPr>
            <a:picLocks noChangeAspect="1" noChangeArrowheads="1"/>
          </p:cNvPicPr>
          <p:nvPr/>
        </p:nvPicPr>
        <p:blipFill>
          <a:blip r:embed="rId5" cstate="print"/>
          <a:srcRect t="91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User\Рабочий стол\море\DSCN04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Documents and Settings\User\Рабочий стол\море\1265642833_21_07_2009_0113486001248166484_georgij-dmitri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37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C:\Documents and Settings\User\Рабочий стол\море\6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66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Documents and Settings\User\Рабочий стол\море\1276840976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море\9ad9bff53d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Рабочий стол\море\4529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:\Мои рисунки\2008.05.06\bushuushee 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User\Рабочий стол\море\0000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User\Рабочий стол\море\942496.jpg"/>
          <p:cNvPicPr>
            <a:picLocks noChangeAspect="1" noChangeArrowheads="1"/>
          </p:cNvPicPr>
          <p:nvPr/>
        </p:nvPicPr>
        <p:blipFill>
          <a:blip r:embed="rId2" cstate="print"/>
          <a:srcRect r="8376" b="3703"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Documents and Settings\User\Рабочий стол\море\28995843_1082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User\Рабочий стол\море\Stih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User\Мои документы\Мои рисунки\CA634PQ5.jpg"/>
          <p:cNvPicPr>
            <a:picLocks noChangeAspect="1" noChangeArrowheads="1"/>
          </p:cNvPicPr>
          <p:nvPr/>
        </p:nvPicPr>
        <p:blipFill>
          <a:blip r:embed="rId2" cstate="print"/>
          <a:srcRect l="468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C:\Documents and Settings\User\Рабочий стол\море 1\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3143250"/>
            <a:ext cx="2119313" cy="3178175"/>
          </a:xfrm>
          <a:noFill/>
        </p:spPr>
      </p:pic>
      <p:pic>
        <p:nvPicPr>
          <p:cNvPr id="7172" name="Picture 3" descr="C:\Documents and Settings\User\Рабочий стол\море 1\16-En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86125"/>
            <a:ext cx="22860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85720" y="6215082"/>
            <a:ext cx="8858280" cy="642918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lnSpcReduction="10000"/>
          </a:bodyPr>
          <a:lstStyle/>
          <a:p>
            <a:pPr eaLnBrk="0" hangingPunct="0">
              <a:defRPr/>
            </a:pP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Композитор Вл. </a:t>
            </a:r>
            <a:r>
              <a:rPr lang="ru-RU" sz="20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Шаинский</a:t>
            </a: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                                                             Поэт Ю </a:t>
            </a:r>
            <a:r>
              <a:rPr lang="ru-RU" sz="20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рий</a:t>
            </a: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Энтин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 </a:t>
            </a:r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71625" y="0"/>
          <a:ext cx="6096000" cy="78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78579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FF00"/>
                          </a:solidFill>
                        </a:rPr>
                        <a:t>Синяя вода </a:t>
                      </a:r>
                      <a:endParaRPr lang="ru-RU" sz="4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ser\Рабочий стол\море\0_3df1_5ae54ab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:\Documents and Settings\User\Рабочий стол\море\1270041969-46991-15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User\Рабочий стол\море\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0"/>
            <a:ext cx="8001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cuments and Settings\User\Рабочий стол\море\25572723_20955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chemeClr val="tx2">
                    <a:lumMod val="25000"/>
                  </a:schemeClr>
                </a:solidFill>
              </a:rPr>
              <a:t>Ирина Горбушина</a:t>
            </a:r>
            <a:endParaRPr lang="ru-RU" sz="480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8915" name="Picture 2" descr="C:\Documents and Settings\User\Мои документы\Мои рисунки\3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143000"/>
            <a:ext cx="4572000" cy="4572000"/>
          </a:xfr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500" y="6143625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Симфоническая</a:t>
                      </a:r>
                      <a:r>
                        <a:rPr lang="ru-RU" sz="2400" baseline="0" dirty="0" smtClean="0">
                          <a:solidFill>
                            <a:srgbClr val="FFFF00"/>
                          </a:solidFill>
                        </a:rPr>
                        <a:t> картина «Море</a:t>
                      </a:r>
                      <a:r>
                        <a:rPr lang="ru-RU" baseline="0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071563"/>
            <a:ext cx="3927475" cy="4302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2400" b="1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400" b="1" smtClean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773313"/>
                </a:solidFill>
              </a:rPr>
              <a:t>Прощай же, море! Не забуду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773313"/>
                </a:solidFill>
              </a:rPr>
              <a:t>Твоей торжественной красы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773313"/>
                </a:solidFill>
              </a:rPr>
              <a:t>И долго, долго слышать буду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773313"/>
                </a:solidFill>
              </a:rPr>
              <a:t>Твой гул в вечерние часы.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773313"/>
                </a:solidFill>
              </a:rPr>
              <a:t>В леса, в пустыни молчаливы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773313"/>
                </a:solidFill>
              </a:rPr>
              <a:t>Перенесу, тобою полн,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773313"/>
                </a:solidFill>
              </a:rPr>
              <a:t> твои скалы, твои заливы,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solidFill>
                  <a:srgbClr val="773313"/>
                </a:solidFill>
              </a:rPr>
              <a:t> и блеск и тень, и говор волн.</a:t>
            </a:r>
          </a:p>
        </p:txBody>
      </p:sp>
      <p:pic>
        <p:nvPicPr>
          <p:cNvPr id="65538" name="Picture 2" descr="C:\Documents and Settings\User\Рабочий стол\море\e3797bbbd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0"/>
            <a:ext cx="47148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:\2008.05.06\teploe m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75488"/>
          </a:xfr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1163638"/>
          <a:ext cx="7072313" cy="1524000"/>
        </p:xfrm>
        <a:graphic>
          <a:graphicData uri="http://schemas.openxmlformats.org/drawingml/2006/table">
            <a:tbl>
              <a:tblPr/>
              <a:tblGrid>
                <a:gridCol w="7072362"/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i="1" cap="none" spc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До  новых встреч !</a:t>
                      </a:r>
                      <a:endParaRPr lang="ru-RU" sz="5400" b="1" i="1" cap="none" spc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море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20188" cy="6858000"/>
          </a:xfr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158" y="2143116"/>
            <a:ext cx="8286808" cy="2308324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60000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 extrusionH="107950" contourW="12700" prstMaterial="powder">
              <a:extrusionClr>
                <a:schemeClr val="accent6">
                  <a:lumMod val="40000"/>
                  <a:lumOff val="60000"/>
                </a:schemeClr>
              </a:extrusionClr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Морская стихия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в музыке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C:\Documents and Settings\User\Рабочий стол\море 1\09224748e33452f2f6b129b0f6b08644.jpg"/>
          <p:cNvPicPr>
            <a:picLocks noChangeAspect="1" noChangeArrowheads="1"/>
          </p:cNvPicPr>
          <p:nvPr/>
        </p:nvPicPr>
        <p:blipFill>
          <a:blip r:embed="rId2" cstate="print"/>
          <a:srcRect r="7542" b="2299"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5143512"/>
            <a:ext cx="8229600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                                   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              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               </a:t>
            </a:r>
            <a:r>
              <a:rPr lang="ru-RU" sz="4000" b="1" smtClean="0">
                <a:solidFill>
                  <a:srgbClr val="FFFF00"/>
                </a:solidFill>
              </a:rPr>
              <a:t>Опера – былина  «Садко»</a:t>
            </a:r>
            <a:r>
              <a:rPr lang="ru-RU" b="1" smtClean="0">
                <a:solidFill>
                  <a:srgbClr val="FFFF00"/>
                </a:solidFill>
              </a:rPr>
              <a:t>                                               </a:t>
            </a:r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30723" name="Picture 3" descr="C:\Documents and Settings\User\Рабочий стол\море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15074" y="428604"/>
            <a:ext cx="2219316" cy="289476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14875" y="3429000"/>
          <a:ext cx="471487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</a:tblGrid>
              <a:tr h="21429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Н.А.Римский – Корсаков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море\44 Российского Престола Плен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85750"/>
            <a:ext cx="3657600" cy="4572000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8" y="285750"/>
            <a:ext cx="5072062" cy="7858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Вот пошел  он к синему морю;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Видит, - море слегка разыгралось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8" y="1428750"/>
            <a:ext cx="5072062" cy="714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Вот пошел он к синему морю,</a:t>
            </a:r>
          </a:p>
          <a:p>
            <a:pPr algn="ctr"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Помутилося</a:t>
            </a:r>
            <a:r>
              <a:rPr lang="ru-RU" sz="2000" b="1" dirty="0">
                <a:solidFill>
                  <a:srgbClr val="002060"/>
                </a:solidFill>
              </a:rPr>
              <a:t> синее море.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2428875"/>
            <a:ext cx="5072062" cy="9286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Вот пошел старик к синему морю;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Не спокойно синее море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5143500"/>
            <a:ext cx="4429125" cy="13573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Море вздуется бурливо,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Закипит, подымет вой,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Хлынет на берег пустой,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Расплеснется в шумном беге…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5" y="3643313"/>
            <a:ext cx="5000625" cy="13573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Вот идет он к синему морю,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Видит, на море черная буря: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Так и вздулись сердитые волны,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Так и ходят, так воем и воют.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C:\Documents and Settings\User\Рабочий стол\море 1\9b8c3c4fb5df9432e8f62b38c5ef6f0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361113" cy="6858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514" name="Picture 2" descr="C:\Documents and Settings\User\Рабочий стол\море 1\dunaevs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00760" y="428604"/>
            <a:ext cx="3143240" cy="37718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72188" y="4500563"/>
          <a:ext cx="307181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И.О.Дунаевский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User\Рабочий стол\море\morskoe_118686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Documents and Settings\User\Рабочий стол\море\d26c7303a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1608</TotalTime>
  <Words>165</Words>
  <Application>Microsoft Office PowerPoint</Application>
  <PresentationFormat>Экран (4:3)</PresentationFormat>
  <Paragraphs>36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Century Schoolbook</vt:lpstr>
      <vt:lpstr>Wingdings 2</vt:lpstr>
      <vt:lpstr>Calibri</vt:lpstr>
      <vt:lpstr>Бумажная</vt:lpstr>
      <vt:lpstr>Слайд 1</vt:lpstr>
      <vt:lpstr>Слайд 2</vt:lpstr>
      <vt:lpstr> </vt:lpstr>
      <vt:lpstr>Слайд 4</vt:lpstr>
      <vt:lpstr>                                                                           Опера – былина  «Садко»                                 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Ирина Горбушина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всё это-Бах.</dc:title>
  <dc:creator>user</dc:creator>
  <cp:lastModifiedBy>User</cp:lastModifiedBy>
  <cp:revision>155</cp:revision>
  <dcterms:created xsi:type="dcterms:W3CDTF">2008-11-20T17:34:39Z</dcterms:created>
  <dcterms:modified xsi:type="dcterms:W3CDTF">2011-10-22T12:53:48Z</dcterms:modified>
</cp:coreProperties>
</file>