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2" r:id="rId4"/>
    <p:sldId id="263" r:id="rId5"/>
    <p:sldId id="260" r:id="rId6"/>
    <p:sldId id="265" r:id="rId7"/>
    <p:sldId id="266" r:id="rId8"/>
    <p:sldId id="267" r:id="rId9"/>
    <p:sldId id="261" r:id="rId10"/>
    <p:sldId id="268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54CC-D7B0-4C75-90CF-FDBDAB6CA346}" type="datetimeFigureOut">
              <a:rPr lang="ru-RU" smtClean="0"/>
              <a:pPr/>
              <a:t>31.12.2022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818A-CD22-4414-8C70-15C821DA6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1560" y="764704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бюджетная общеобразовательная организация "Средняя общеобразовательная школа № 9 имени Героя Российской Федерации Медведева С.Ю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2492896"/>
            <a:ext cx="7128792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«Детская лаборатория»</a:t>
            </a:r>
          </a:p>
          <a:p>
            <a:pPr algn="ctr"/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краткосрочный, групповой, практико-ориентированный</a:t>
            </a:r>
            <a:endParaRPr lang="ru-RU" sz="1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144" y="3717032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Матвеева О.А.,</a:t>
            </a:r>
          </a:p>
          <a:p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Бийск,2022 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7128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Уголок экспериментирования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5" name="Picture 3" descr="C:\Users\evgen\Downloads\1671522733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8964488" cy="4320480"/>
          </a:xfrm>
          <a:prstGeom prst="round2Same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0"/>
            <a:ext cx="8820472" cy="511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условий в группе для самостоятельной экспериментальной деятельности дошкольников.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знаний детей об окружающем мире в процессе опытно-экспериментальной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умений у детей: анализировать, выявлять существенные признаки веществ, материалов, предметов, особенности их взаимодействия;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у родителей и педагогов  подобрать эффективные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методы и формы взаимодействия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1196752"/>
            <a:ext cx="69127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95536" y="40466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	</a:t>
            </a:r>
            <a:r>
              <a:rPr lang="ru-RU" sz="2800" b="1" u="sng" dirty="0" smtClean="0">
                <a:solidFill>
                  <a:srgbClr val="7030A0"/>
                </a:solidFill>
              </a:rPr>
              <a:t>Актуальность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r>
              <a:rPr lang="ru-RU" b="1" dirty="0" smtClean="0"/>
              <a:t> </a:t>
            </a:r>
            <a:r>
              <a:rPr lang="ru-RU" sz="2000" b="1" dirty="0" smtClean="0"/>
              <a:t>дети  по своей природе очень любознательны, поэтому задают множество вопросов. </a:t>
            </a:r>
          </a:p>
          <a:p>
            <a:r>
              <a:rPr lang="ru-RU" sz="2000" b="1" dirty="0" smtClean="0"/>
              <a:t>-Почему облака не падают на землю?</a:t>
            </a:r>
          </a:p>
          <a:p>
            <a:r>
              <a:rPr lang="ru-RU" sz="2000" b="1" dirty="0" smtClean="0"/>
              <a:t>-Откуда берётся гром?</a:t>
            </a:r>
          </a:p>
          <a:p>
            <a:r>
              <a:rPr lang="ru-RU" sz="2000" b="1" dirty="0" smtClean="0"/>
              <a:t>-Зачем пчёлам нужен мёд? И т.д.</a:t>
            </a:r>
          </a:p>
          <a:p>
            <a:r>
              <a:rPr lang="ru-RU" sz="2000" b="1" dirty="0" smtClean="0"/>
              <a:t>Очень важно добывать знания самому, быть активным  участником образовательного процесса. В поисках ответов на эти вопросы возникает необходимость в экспериментально- исследовательской деятельности и  пополнение уголка экспериментирования.</a:t>
            </a:r>
          </a:p>
          <a:p>
            <a:pPr algn="ctr"/>
            <a:r>
              <a:rPr lang="ru-RU" sz="2400" b="1" u="sng" dirty="0" smtClean="0">
                <a:solidFill>
                  <a:srgbClr val="7030A0"/>
                </a:solidFill>
              </a:rPr>
              <a:t>Проблема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  <a:r>
              <a:rPr lang="ru-RU" sz="2000" b="1" dirty="0" smtClean="0"/>
              <a:t>во время воспитательно-образовательного процесса педагог  преподносит детям готовую информацию. Ребёнок чаще пассивно слушает. А вот запоминает ли?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79912" y="46531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620688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Цель</a:t>
            </a:r>
            <a:r>
              <a:rPr lang="ru-RU" sz="2000" dirty="0" smtClean="0">
                <a:solidFill>
                  <a:srgbClr val="7030A0"/>
                </a:solidFill>
              </a:rPr>
              <a:t>:</a:t>
            </a:r>
            <a:r>
              <a:rPr lang="ru-RU" sz="2000" dirty="0" smtClean="0"/>
              <a:t> </a:t>
            </a:r>
            <a:r>
              <a:rPr lang="ru-RU" sz="2000" dirty="0" smtClean="0"/>
              <a:t>создание условий для познавательно-исследовательской деятельности старших дошкольников посредством организации «детский лаборатории» как одного из компонентов РППС.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7030A0"/>
                </a:solidFill>
              </a:rPr>
              <a:t>Задачи:</a:t>
            </a:r>
            <a:r>
              <a:rPr lang="ru-RU" sz="2000" b="1" dirty="0" smtClean="0"/>
              <a:t> 1.</a:t>
            </a:r>
            <a:r>
              <a:rPr lang="ru-RU" sz="2000" dirty="0" smtClean="0"/>
              <a:t>Развивать творческие  исследовательские способности к </a:t>
            </a:r>
            <a:r>
              <a:rPr lang="ru-RU" sz="2000" dirty="0" smtClean="0"/>
              <a:t>определению </a:t>
            </a:r>
            <a:r>
              <a:rPr lang="ru-RU" sz="2000" dirty="0" smtClean="0"/>
              <a:t>задач на основе поставленной проблемы;</a:t>
            </a:r>
          </a:p>
          <a:p>
            <a:pPr lvl="0"/>
            <a:r>
              <a:rPr lang="ru-RU" sz="2000" dirty="0" smtClean="0"/>
              <a:t>умение планировать этапы своих действий, аргументировать свой выбор.</a:t>
            </a:r>
          </a:p>
          <a:p>
            <a:r>
              <a:rPr lang="ru-RU" sz="2000" b="1" dirty="0" smtClean="0"/>
              <a:t>2.</a:t>
            </a:r>
            <a:r>
              <a:rPr lang="ru-RU" sz="2000" dirty="0" smtClean="0"/>
              <a:t> Расширять и систематизировать знания об окружающем мире.</a:t>
            </a:r>
          </a:p>
          <a:p>
            <a:r>
              <a:rPr lang="ru-RU" sz="2000" b="1" dirty="0" smtClean="0"/>
              <a:t>3.</a:t>
            </a:r>
            <a:r>
              <a:rPr lang="ru-RU" sz="2000" dirty="0" smtClean="0"/>
              <a:t> Обеспечить психологическое благополучие детей во время всех мероприятий.</a:t>
            </a:r>
          </a:p>
          <a:p>
            <a:r>
              <a:rPr lang="ru-RU" sz="2000" b="1" dirty="0" smtClean="0"/>
              <a:t>4.</a:t>
            </a:r>
            <a:r>
              <a:rPr lang="ru-RU" sz="2000" dirty="0" smtClean="0"/>
              <a:t> Подобрать способы и формы взаимодействия с родителями по организации и пополнению «детской лаборатории».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332655"/>
          <a:ext cx="7632848" cy="4849691"/>
        </p:xfrm>
        <a:graphic>
          <a:graphicData uri="http://schemas.openxmlformats.org/drawingml/2006/table">
            <a:tbl>
              <a:tblPr/>
              <a:tblGrid>
                <a:gridCol w="2110096"/>
                <a:gridCol w="2887088"/>
                <a:gridCol w="2635664"/>
              </a:tblGrid>
              <a:tr h="2611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Этапы проекта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Деятельность педагога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Деятельность детей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 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Целеполагание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1.Формулирует  проблему (цель) и продукт проекта.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2.Вводит в игровую (сюжетную) ситуацию.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3.Формулирует задачу.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1.Вхождение в проблему.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2.Вживание в игровую ситуацию.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3.Принятие задачи.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4.Дополнение задач проекта.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6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 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Разработка проекта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1.Помогает в решении задачи.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2.Помогает спланировать деятельность.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3.Организует деятельность.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1.Объединение детей в рабочие группы.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2.Распределение амплуа.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Выполнение проекта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1.Практическая помощь (по необходимости).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2.Направляет и контролирует осуществление проекта.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1.Формирование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специфических знаний умений и навыков.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1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Подведение итогов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1.Подготовка к презентации.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2.Презентация.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1.Готовят продукт деятельности к презентации.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 представляют (зрителям или экспертам) продукт деятельности.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91680" y="14273"/>
            <a:ext cx="504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работы над проектом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1"/>
            <a:ext cx="7128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1.целеполагание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76470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После просмотра одной из серий мультфильма «Новаторы», дети спросили, возможно ли им самим провести похожие опыты в детском саду и </a:t>
            </a:r>
            <a:r>
              <a:rPr lang="ru-RU" smtClean="0"/>
              <a:t>как это </a:t>
            </a:r>
            <a:r>
              <a:rPr lang="ru-RU" dirty="0" smtClean="0"/>
              <a:t>сделать. Что для этого понадобится? Как могут помочь в этом родители?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700808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2.Разработка проекта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2551837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Анализ методической литературы.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 Разработка плана работы с детьми и родителями.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Подготовка дидактического и практического материала для проведения опытов.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Модель трёх вопросов: </a:t>
            </a:r>
          </a:p>
          <a:p>
            <a:pPr lvl="0"/>
            <a:r>
              <a:rPr lang="ru-RU" dirty="0" smtClean="0"/>
              <a:t>Что мы знаем?</a:t>
            </a:r>
          </a:p>
          <a:p>
            <a:pPr lvl="0"/>
            <a:r>
              <a:rPr lang="ru-RU" dirty="0" smtClean="0"/>
              <a:t>Что мы хотим узнать?</a:t>
            </a:r>
          </a:p>
          <a:p>
            <a:pPr lvl="0"/>
            <a:r>
              <a:rPr lang="ru-RU" dirty="0" smtClean="0"/>
              <a:t>Что нужно сделать, чтобы узнать?</a:t>
            </a:r>
          </a:p>
          <a:p>
            <a:pPr>
              <a:buFont typeface="Wingdings" pitchFamily="2" charset="2"/>
              <a:buChar char="ü"/>
            </a:pPr>
            <a:endParaRPr lang="ru-RU" dirty="0" smtClean="0"/>
          </a:p>
        </p:txBody>
      </p:sp>
      <p:pic>
        <p:nvPicPr>
          <p:cNvPr id="11" name="Picture 2" descr="C:\Users\evgen\Downloads\1671669408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2492896"/>
            <a:ext cx="309634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04664"/>
            <a:ext cx="8748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Реализация проекта </a:t>
            </a:r>
            <a:r>
              <a:rPr lang="ru-RU" sz="2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(работа с родителями)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1506" name="Picture 2" descr="C:\Users\evgen\Downloads\1671507542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96" y="4136887"/>
            <a:ext cx="2255904" cy="237626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21508" name="Picture 4" descr="C:\Users\evgen\Downloads\1671623491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2617731" cy="338437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21509" name="Picture 5" descr="C:\Users\evgen\Downloads\16716236568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05064"/>
            <a:ext cx="1512168" cy="136815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95536" y="3429001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Моделирование костюма пришельца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7984" y="4183925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/>
              <a:t>Пополнение коллекции камней (шунгит)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465313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Шитьё фартуков</a:t>
            </a:r>
            <a:endParaRPr lang="ru-RU" sz="2000" b="1" dirty="0"/>
          </a:p>
        </p:txBody>
      </p:sp>
      <p:pic>
        <p:nvPicPr>
          <p:cNvPr id="2050" name="Picture 2" descr="C:\Users\evgen\Downloads\16716694817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81284"/>
            <a:ext cx="2936480" cy="220919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987824" y="3429001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Оформление </a:t>
            </a:r>
            <a:r>
              <a:rPr lang="ru-RU" sz="2000" b="1" dirty="0" err="1" smtClean="0"/>
              <a:t>дид</a:t>
            </a:r>
            <a:r>
              <a:rPr lang="ru-RU" sz="2000" b="1" dirty="0" smtClean="0"/>
              <a:t>. игры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27" y="992754"/>
            <a:ext cx="1853697" cy="246741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690" y="-99392"/>
            <a:ext cx="9144000" cy="7118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7128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детьми</a:t>
            </a:r>
            <a:endParaRPr lang="ru-RU" sz="32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2364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b="1" dirty="0" smtClean="0"/>
              <a:t>Проведение опытов</a:t>
            </a:r>
            <a:endParaRPr lang="ru-RU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82260"/>
            <a:ext cx="1944216" cy="2650796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203848" y="42210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Дид</a:t>
            </a:r>
            <a:r>
              <a:rPr lang="ru-RU" b="1" dirty="0" smtClean="0"/>
              <a:t>. игры, беседы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40770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Наблюдения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7" y="3647228"/>
            <a:ext cx="190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Интерактивные игры</a:t>
            </a:r>
            <a:endParaRPr lang="ru-RU" b="1" dirty="0"/>
          </a:p>
        </p:txBody>
      </p:sp>
      <p:pic>
        <p:nvPicPr>
          <p:cNvPr id="4" name="Picture 4" descr="C:\Users\evgen\Downloads\16716704174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074" y="1327148"/>
            <a:ext cx="1984455" cy="25860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817" y="1296055"/>
            <a:ext cx="2159257" cy="264820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5074" y="1821745"/>
            <a:ext cx="2094651" cy="18254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620688"/>
            <a:ext cx="77048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Оод  с применением экспериментальной деятельности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C:\Users\evgen\Downloads\16715077189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96944" cy="5661248"/>
          </a:xfrm>
          <a:prstGeom prst="round2Same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C:\Users\evgen\Desktop\фон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548680"/>
            <a:ext cx="71287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.Подведение итогов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918339"/>
            <a:ext cx="67687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к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открытому занятию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участие в конкурсе педмастерства  с использованием экспериментальной деятельности и цифровых технологий.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1.Составление плана с учётом мнения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2.Изготовление дидактического материала, создание костюма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героя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пополнение уголка экспериментирования.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3.Проведение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4.Рефлексия.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5.Повторная диагностика.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443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evgen</dc:creator>
  <cp:lastModifiedBy>evgen</cp:lastModifiedBy>
  <cp:revision>100</cp:revision>
  <dcterms:created xsi:type="dcterms:W3CDTF">2022-12-22T09:42:29Z</dcterms:created>
  <dcterms:modified xsi:type="dcterms:W3CDTF">2022-12-30T18:32:01Z</dcterms:modified>
</cp:coreProperties>
</file>