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2"/>
  </p:notesMasterIdLst>
  <p:sldIdLst>
    <p:sldId id="256" r:id="rId2"/>
    <p:sldId id="275" r:id="rId3"/>
    <p:sldId id="276" r:id="rId4"/>
    <p:sldId id="278" r:id="rId5"/>
    <p:sldId id="279" r:id="rId6"/>
    <p:sldId id="280" r:id="rId7"/>
    <p:sldId id="281" r:id="rId8"/>
    <p:sldId id="282" r:id="rId9"/>
    <p:sldId id="283" r:id="rId10"/>
    <p:sldId id="28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8F3A31-463E-42D6-BD07-794D83C78B95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DBDD89-2705-4DA5-B2FD-31CA9406B6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100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BDD89-2705-4DA5-B2FD-31CA9406B66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261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1E1B9-0295-42E2-B58A-4532C06C9A25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FE005081-1AC5-425B-AAF6-968B0B130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423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1E1B9-0295-42E2-B58A-4532C06C9A25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FE005081-1AC5-425B-AAF6-968B0B130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852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1E1B9-0295-42E2-B58A-4532C06C9A25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FE005081-1AC5-425B-AAF6-968B0B1307E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203835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1E1B9-0295-42E2-B58A-4532C06C9A25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E005081-1AC5-425B-AAF6-968B0B130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529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1E1B9-0295-42E2-B58A-4532C06C9A25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E005081-1AC5-425B-AAF6-968B0B1307E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268745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1E1B9-0295-42E2-B58A-4532C06C9A25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E005081-1AC5-425B-AAF6-968B0B130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366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1E1B9-0295-42E2-B58A-4532C06C9A25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05081-1AC5-425B-AAF6-968B0B130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426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1E1B9-0295-42E2-B58A-4532C06C9A25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05081-1AC5-425B-AAF6-968B0B130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5340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1E1B9-0295-42E2-B58A-4532C06C9A25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05081-1AC5-425B-AAF6-968B0B130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6807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1E1B9-0295-42E2-B58A-4532C06C9A25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FE005081-1AC5-425B-AAF6-968B0B130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5353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1E1B9-0295-42E2-B58A-4532C06C9A25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FE005081-1AC5-425B-AAF6-968B0B130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7808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1E1B9-0295-42E2-B58A-4532C06C9A25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FE005081-1AC5-425B-AAF6-968B0B130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5481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1E1B9-0295-42E2-B58A-4532C06C9A25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05081-1AC5-425B-AAF6-968B0B130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336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1E1B9-0295-42E2-B58A-4532C06C9A25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05081-1AC5-425B-AAF6-968B0B130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2681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1E1B9-0295-42E2-B58A-4532C06C9A25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05081-1AC5-425B-AAF6-968B0B130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9758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1E1B9-0295-42E2-B58A-4532C06C9A25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E005081-1AC5-425B-AAF6-968B0B130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725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1E1B9-0295-42E2-B58A-4532C06C9A25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E005081-1AC5-425B-AAF6-968B0B130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569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8178" y="1552843"/>
            <a:ext cx="6336704" cy="1386492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Регистрация на рейс в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современном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аэропорту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2348880"/>
            <a:ext cx="8964488" cy="1008112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</a:t>
            </a:r>
            <a:endParaRPr lang="ru-RU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</a:p>
          <a:p>
            <a:pPr algn="l"/>
            <a:r>
              <a:rPr lang="ru-RU" sz="6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ru-RU" sz="6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ru-RU" sz="6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6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  </a:t>
            </a:r>
            <a:endParaRPr lang="ru-RU" sz="6400" b="1" i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b="1" i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</a:t>
            </a:r>
            <a:endParaRPr lang="ru-RU" b="1" i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67944" y="648866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2020 г.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260648"/>
            <a:ext cx="691276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ПРОФЕССИОНАЛЬНОЕ ОБРАЗОВАТЕЛЬНОЕ УЧРЕЖДЕНИЕ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МОСКОВСКОЙ ОБЛАСТИ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КОЛЛЕДЖ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«ПОДМОСКОВЬЕ»</a:t>
            </a: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496886" y="3284984"/>
            <a:ext cx="7632848" cy="350100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000" b="1" dirty="0" smtClean="0"/>
              <a:t>                                                                 </a:t>
            </a:r>
          </a:p>
          <a:p>
            <a:r>
              <a:rPr lang="ru-RU" sz="2000" b="1" dirty="0" smtClean="0"/>
              <a:t>                           </a:t>
            </a:r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pPr lvl="8" algn="just"/>
            <a:r>
              <a:rPr lang="ru-RU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ru-RU" sz="7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Составитель:</a:t>
            </a:r>
          </a:p>
          <a:p>
            <a:pPr lvl="8" algn="just"/>
            <a:r>
              <a:rPr lang="ru-RU" sz="7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Ушакова Е.А. – преподаватель </a:t>
            </a:r>
          </a:p>
          <a:p>
            <a:pPr lvl="8" algn="just"/>
            <a:r>
              <a:rPr lang="ru-RU" sz="7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специальных дисциплин</a:t>
            </a:r>
          </a:p>
          <a:p>
            <a:pPr lvl="8" algn="just"/>
            <a:r>
              <a:rPr lang="ru-RU" sz="9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ru-RU" sz="6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ru-RU" sz="6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г.о</a:t>
            </a:r>
            <a:r>
              <a:rPr lang="ru-RU" sz="6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.Солнечногорск 2025</a:t>
            </a:r>
          </a:p>
          <a:p>
            <a:endParaRPr lang="ru-RU" sz="6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800" b="1" dirty="0" smtClean="0"/>
          </a:p>
          <a:p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616150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00808"/>
            <a:ext cx="8867328" cy="1368152"/>
          </a:xfrm>
        </p:spPr>
        <p:txBody>
          <a:bodyPr>
            <a:normAutofit fontScale="90000"/>
          </a:bodyPr>
          <a:lstStyle/>
          <a:p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b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ru-RU" sz="27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</a:t>
            </a:r>
            <a:r>
              <a:rPr lang="ru-RU" sz="2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лучше мы знаем алгоритм действий</a:t>
            </a:r>
            <a:r>
              <a:rPr lang="ru-RU" sz="27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sz="27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 успешнее   выполнение поставленной задачи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680119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ВЫВОД</a:t>
            </a:r>
            <a:endParaRPr lang="ru-RU" sz="32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645024"/>
            <a:ext cx="4571999" cy="30471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068960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0708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16632"/>
            <a:ext cx="727280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Автоматизация процессов________________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номер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п.1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киоски самостоятельной регистрации: 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посадочного талона при отсутствии багажа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Быстрое и Непрерывное Путешествие" – для вылетающих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пассажиров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её помощью пассажиры могут регистрироваться в удобное для них время и абсолютно все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проходить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автоматически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546751"/>
            <a:ext cx="7272808" cy="387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44481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172884"/>
            <a:ext cx="763284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Вариант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номер 1, п.2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полная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саморегистрация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Пассажиры сами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регистрируются на рейс,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сами сдают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багаж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Автоматическая стойка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взвешивает багаж и отправляет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комплектования на рейс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билетом, нормой провоза багажа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обслуживания       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Быстро и удобно!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88840"/>
            <a:ext cx="7632848" cy="4770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7610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582292"/>
            <a:ext cx="67687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номер 1.п.3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автоматизированная посадка на борт ВС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Посадка самостоятельная, без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присутствия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персонала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Пассажиры сами сканируют посадочный талон и паспорт и проходят на борт самолета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Нет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очередей 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060848"/>
            <a:ext cx="6984776" cy="4581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54297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13904"/>
            <a:ext cx="8064896" cy="13148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номер 2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на стойке в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аэропорту у диспетчера</a:t>
            </a:r>
            <a:b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процедуры регистрации пассажира и багажа выполняет сотрудник </a:t>
            </a:r>
            <a:b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b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обслуживающей компании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318" y="2911823"/>
            <a:ext cx="4104456" cy="3065960"/>
          </a:xfrm>
          <a:prstGeom prst="rect">
            <a:avLst/>
          </a:prstGeom>
        </p:spPr>
      </p:pic>
      <p:pic>
        <p:nvPicPr>
          <p:cNvPr id="6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92896"/>
            <a:ext cx="5905500" cy="3714032"/>
          </a:xfrm>
        </p:spPr>
      </p:pic>
    </p:spTree>
    <p:extLst>
      <p:ext uri="{BB962C8B-B14F-4D97-AF65-F5344CB8AC3E}">
        <p14:creationId xmlns:p14="http://schemas.microsoft.com/office/powerpoint/2010/main" val="4288286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52718"/>
            <a:ext cx="8496944" cy="1548090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они – эти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сотрудники – диспетчер регистрации и посадки?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Что от них зависит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Каковы основные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персонала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92896"/>
            <a:ext cx="3312368" cy="2520280"/>
          </a:xfrm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3707904" y="1700808"/>
            <a:ext cx="5256584" cy="5157192"/>
          </a:xfrm>
        </p:spPr>
        <p:txBody>
          <a:bodyPr>
            <a:normAutofit fontScale="92500" lnSpcReduction="10000"/>
          </a:bodyPr>
          <a:lstStyle/>
          <a:p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1.Диспетчер регистрации пассажиров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</a:t>
            </a:r>
          </a:p>
          <a:p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2.Зависит следующее</a:t>
            </a:r>
            <a: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улетите ли вы и ваш багаж этим рейсом и как пройдет ваш полет;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получите ли вы багаж в конечном пункте полета</a:t>
            </a:r>
          </a:p>
          <a:p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.Что он делает</a:t>
            </a:r>
            <a: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</a:t>
            </a:r>
            <a:endParaRPr lang="ru-RU" sz="16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а/проводит проверку документов вылетающих пассажиров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б/проверяет наличие всей информации в АСУ отправками (системе регистрации)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в/ осуществляет процедуру регистрации пассажира согласно тарифа и класса обслуживания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г/ осуществляет процедуры регистрации и маркировки багажа и ручной клади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д/ осуществляет опрос пассажира по правилам авиационной безопасности о наличии запрещенных к перевозке на самолете предметов и веществ в багаже и ручной клади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е/ выдает оформленные проездные документы пассажиру на проход в воздушное судно и на оформленный багаж 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ж/ предоставляет всю необходимую пассажиру информацию</a:t>
            </a:r>
            <a:endParaRPr lang="ru-RU" sz="1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674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924800" cy="1368152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требуется для успешной регистрации?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от пассажира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                          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               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диспетчера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28801"/>
            <a:ext cx="3538736" cy="4464495"/>
          </a:xfrm>
        </p:spPr>
        <p:txBody>
          <a:bodyPr>
            <a:normAutofit fontScale="70000" lnSpcReduction="20000"/>
          </a:bodyPr>
          <a:lstStyle/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1/забронировать и оплатить перевозку –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купить билет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2/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иметь согласованное  с перевозчиком подтвержденное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бронирование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статус 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</a:t>
            </a:r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3/иметь действительные проездные документы –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паспорт, визовую поддержку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4/заранее прибыть в аэропорт на стойки регистрации рейса, если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возможна только в аэропорту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5/пройти необходимые предполетные формальности по авиационной безопасности –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входной контроль и иные формальности, если необходимо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6/ предъявить для регистрации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пакет документов и вещи для контроля, взвешивания, маркировки и оформления регистрации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68204" y="1412777"/>
            <a:ext cx="4568292" cy="5445224"/>
          </a:xfrm>
        </p:spPr>
        <p:txBody>
          <a:bodyPr>
            <a:noAutofit/>
          </a:bodyPr>
          <a:lstStyle/>
          <a:p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 приветствовать пассажира </a:t>
            </a:r>
            <a:r>
              <a:rPr lang="ru-RU" sz="13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взглядом и улыбкой</a:t>
            </a:r>
          </a:p>
          <a:p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2/тщательно проверить соответствие документа </a:t>
            </a:r>
            <a:r>
              <a:rPr lang="ru-RU" sz="13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личности пассажира и сроки действия</a:t>
            </a:r>
          </a:p>
          <a:p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3/ уточнить рейс и маршрут следования, сверить его с </a:t>
            </a:r>
            <a:r>
              <a:rPr lang="ru-RU" sz="13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записью в АСУ отправками системы</a:t>
            </a:r>
          </a:p>
          <a:p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4/</a:t>
            </a:r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произвести </a:t>
            </a:r>
            <a:r>
              <a:rPr lang="ru-RU" sz="13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процедуру регистрации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системе, в соответствии со </a:t>
            </a:r>
            <a:r>
              <a:rPr lang="ru-RU" sz="1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спец.запросами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SSR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кодов и класса бронирования билета</a:t>
            </a:r>
          </a:p>
          <a:p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5/уточнить у пассажира </a:t>
            </a:r>
            <a:r>
              <a:rPr lang="ru-RU" sz="13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багажа и нормы провоза по системе</a:t>
            </a:r>
          </a:p>
          <a:p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6/оформить багаж маркировочной </a:t>
            </a:r>
            <a:r>
              <a:rPr lang="ru-RU" sz="13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биркой и специальными сервисными, если требуется </a:t>
            </a:r>
          </a:p>
          <a:p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7/произвести опрос пассажира </a:t>
            </a:r>
            <a:r>
              <a:rPr lang="ru-RU" sz="13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запрещенных к провозу на ВС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предметах и вещах в багаже и ручной клади</a:t>
            </a:r>
          </a:p>
          <a:p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8/промаркировать </a:t>
            </a:r>
            <a:r>
              <a:rPr lang="ru-RU" sz="13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ручную кладь, согласно параметрам авиакомпании</a:t>
            </a:r>
          </a:p>
          <a:p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9/вернуть пассажиру все документы, выдать </a:t>
            </a:r>
            <a:r>
              <a:rPr lang="ru-RU" sz="13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посадочный талон и багажную бирку</a:t>
            </a:r>
          </a:p>
          <a:p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10/предоставить </a:t>
            </a:r>
            <a:r>
              <a:rPr lang="ru-RU" sz="13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о времени посадки, выходе и месте в салоне. Пожелать приятного полета</a:t>
            </a:r>
            <a:r>
              <a:rPr lang="ru-RU" sz="13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endParaRPr lang="ru-RU" sz="1200" dirty="0"/>
          </a:p>
        </p:txBody>
      </p:sp>
      <p:sp>
        <p:nvSpPr>
          <p:cNvPr id="5" name="Стрелка вниз 4"/>
          <p:cNvSpPr/>
          <p:nvPr/>
        </p:nvSpPr>
        <p:spPr>
          <a:xfrm>
            <a:off x="3024124" y="1038179"/>
            <a:ext cx="484632" cy="7491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7884368" y="836712"/>
            <a:ext cx="484632" cy="6538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7613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924800" cy="13716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же такое алгоритм действий?</a:t>
            </a:r>
            <a:b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происходит от имени математика Аль Хорезми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сформулировал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выполнения арифметических действий.</a:t>
            </a:r>
            <a:endParaRPr lang="ru-RU" sz="14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574801"/>
            <a:ext cx="4186808" cy="2142232"/>
          </a:xfrm>
        </p:spPr>
        <p:txBody>
          <a:bodyPr>
            <a:normAutofit/>
          </a:bodyPr>
          <a:lstStyle/>
          <a:p>
            <a:r>
              <a:rPr lang="ru-RU" sz="1800" b="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Специальное понятие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АЛГОРИТМ</a:t>
            </a:r>
          </a:p>
          <a:p>
            <a:endParaRPr lang="ru-RU" sz="18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последовательных операций (в соответствии с определёнными правилами) для решения 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какой-нибудь 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60032" y="1574801"/>
            <a:ext cx="3744416" cy="2070224"/>
          </a:xfrm>
        </p:spPr>
        <p:txBody>
          <a:bodyPr/>
          <a:lstStyle/>
          <a:p>
            <a:r>
              <a:rPr lang="ru-RU" sz="1800" b="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Книжное понятие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АЛГОРИТМ</a:t>
            </a:r>
          </a:p>
          <a:p>
            <a:endParaRPr lang="ru-RU" sz="18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Совокупность последовательных 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шагов, схема действий, 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приводящих к желаемому результату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221088"/>
            <a:ext cx="4876800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674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75240" cy="13716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Алгоритм  помогает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В чем  и кому?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574801"/>
            <a:ext cx="3322712" cy="2502272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ПАССАЖИРУ 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Понять приоритеты в действиях</a:t>
            </a:r>
          </a:p>
          <a:p>
            <a:pPr marL="285750" indent="-285750">
              <a:buFontTx/>
              <a:buChar char="-"/>
            </a:pPr>
            <a: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Выполнить последовательно необходимые формальности</a:t>
            </a:r>
          </a:p>
          <a:p>
            <a:pPr marL="285750" indent="-285750">
              <a:buFontTx/>
              <a:buChar char="-"/>
            </a:pPr>
            <a: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Осуществить перелет благополучно</a:t>
            </a:r>
          </a:p>
          <a:p>
            <a:pPr marL="285750" indent="-285750">
              <a:buFontTx/>
              <a:buChar char="-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90160" y="1574801"/>
            <a:ext cx="3291840" cy="3438376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ДИСПЕТЧЕРУ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правильно, качественно зарегистрировать пассажира и оформить его багаж</a:t>
            </a:r>
          </a:p>
          <a:p>
            <a:pPr marL="285750" indent="-285750">
              <a:buFontTx/>
              <a:buChar char="-"/>
            </a:pPr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 допустить ошибки при оформлении</a:t>
            </a:r>
          </a:p>
          <a:p>
            <a:pPr marL="285750" indent="-285750">
              <a:buFontTx/>
              <a:buChar char="-"/>
            </a:pPr>
            <a: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Оказать сервис на высоком качественном уровне и добиться удовлетворения потребности пассажира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59" y="4050972"/>
            <a:ext cx="4389773" cy="254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834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752</TotalTime>
  <Words>564</Words>
  <Application>Microsoft Office PowerPoint</Application>
  <PresentationFormat>Экран (4:3)</PresentationFormat>
  <Paragraphs>94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Times New Roman</vt:lpstr>
      <vt:lpstr>Wingdings 3</vt:lpstr>
      <vt:lpstr>Легкий дым</vt:lpstr>
      <vt:lpstr> Регистрация на рейс в современном  аэропорту </vt:lpstr>
      <vt:lpstr>Презентация PowerPoint</vt:lpstr>
      <vt:lpstr>Презентация PowerPoint</vt:lpstr>
      <vt:lpstr>Презентация PowerPoint</vt:lpstr>
      <vt:lpstr>           Вариант номер 2 – регистрация на стойке в аэропорту у диспетчера  Все процедуры регистрации пассажира и багажа выполняет сотрудник                                        обслуживающей компании             </vt:lpstr>
      <vt:lpstr>                        Кто они – эти сотрудники – диспетчер регистрации и посадки?                                                       Что от них зависит?                                         Каковы основные действия персонала?                                                               </vt:lpstr>
      <vt:lpstr>                                Что требуется для успешной регистрации?               -  от пассажира -                            АЛГОРИТМ                 - от диспетчера -                                               </vt:lpstr>
      <vt:lpstr>                         Что же такое алгоритм действий?                     Слово «алгоритм» происходит от имени математика Аль Хорезми,                         который   сформулировал правила выполнения арифметических действий.</vt:lpstr>
      <vt:lpstr>                                                                                 Алгоритм  помогает                                               В чем  и кому?</vt:lpstr>
      <vt:lpstr>                                                                                                       Чем лучше мы знаем алгоритм действий,                       тем успешнее   выполнение поставленной задачи           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Антон Токарев</dc:creator>
  <cp:lastModifiedBy>EA</cp:lastModifiedBy>
  <cp:revision>94</cp:revision>
  <dcterms:created xsi:type="dcterms:W3CDTF">2020-02-11T12:27:13Z</dcterms:created>
  <dcterms:modified xsi:type="dcterms:W3CDTF">2025-12-07T22:40:56Z</dcterms:modified>
</cp:coreProperties>
</file>