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54" y="-4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169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813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3737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68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8705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650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927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422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582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751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713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C34B-58C7-4378-A9DB-0FF9EF66A27C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F281-4732-4ED2-9F04-6FF2B8F0A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716" y="2102189"/>
            <a:ext cx="11146971" cy="182880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</a:t>
            </a: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314" y="5517923"/>
            <a:ext cx="9144000" cy="165576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Балабанова О.Н.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21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485" y="340405"/>
            <a:ext cx="6995885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С  РОДИТЕЛЯМИ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5829" y="1351529"/>
            <a:ext cx="9826171" cy="49784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 должно осуществляться в тесном </a:t>
            </a: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 родителями. В процессе такого взаимодействия используются следующие виды: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круглым столом;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стендах, папках-передвижках;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экскурсиях, в конкурсах поделок; </a:t>
            </a:r>
          </a:p>
          <a:p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по возложению цветов к монументам, памятникам.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совместной с родителями деятельности по нравственно-патриотическому воспитанию детей разнообразны: семейные клубы, семейные экскурсии в музеи, осмотры памятников культуры и истории, организация выставок, экспозиционных стендов, посвященных семейным реликвиям (ордена, медали, дипломы, грамоты за боевые и трудовые заслуги и пр</a:t>
            </a: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.). В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эта работа очень актуальна, требует большого такта и терпения, так как в молодых семьях вопросы воспитания патриотизма, гражданственности не у всех считаются важными. В данном вопросе родители должны стать непременными участниками, оказывать помощь в сборе и пропаганде материалов </a:t>
            </a: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родному краю, воссоздании местных национально-культурных и трудовых традиций.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29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7270" y="398462"/>
            <a:ext cx="1817914" cy="1325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171" y="1549854"/>
            <a:ext cx="10515600" cy="49319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в детском саду – сочетание глубинных социальных технологий обучения и оздоровления ребенка на уровне воли, выносливости, смелости, познания традиций, погружения в патриотическую хронологию, гармонии в семье и поэтическое мировосприятие, изучение трудовых и боевых подвигов. В дошкольном возрасте формируются предпосылки гражданских качеств, представления о человеке, обществе, культуре. Очень важно привить в этом возрасте чувство любви и привязанности к природным и культурным ценностям родного края, так как именно на этой основе воспитывается патриотизм. 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 своей Родины – ответственная и сложная задача, решение которой в дошкольном детстве только начинается.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22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8114" y="653143"/>
            <a:ext cx="9884228" cy="6095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патриотического воспитания подрастающего поколения сегодня одна из наиболее важных. Дети, начиная с дошкольного возраста, страдают дефицитом знаний о родном городе, стране, особенностях русских традиций, равнодушно относятся к близким людям, товарищам по группе. Испытывают недостаток сочувствия и сострадания к чужому горю. Нельзя быть патриотом, не чувствуя личной связи с Родиной, не зная, как любили и берегли её наши предки, наши отцы и деды. Нам всем известно, что основы воспитания закладываются в дошкольном возрасте, а затем воспитание человека продолжается. Из детства ребёнок выносит то, что потом сохраняется на всю жизнь, т. к. детское восприятие самое точное, а детские впечатления самые яркие. Знания о том, что каждый человек живет не сам по себе, а является членом общества и должен знать свои права и обязанности, лучше всего закладываются с детства. Потому, то всё, что усвоено в дошкольном периоде, - знания, навыки, привычки, способы поведения, складывающие черты характера – оказываются особенно прочными и являются фундаментом дальнейшего развития личности. При правильном воспитании в дошкольном возрасте интенсивно развивается целостное восприятие окружающего мира, наглядно-образное мышление, творческое воображение, эмоциональное отношение к окружающим людям, сочувствие к их нуждам и переживаниям.</a:t>
            </a:r>
          </a:p>
        </p:txBody>
      </p:sp>
    </p:spTree>
    <p:extLst>
      <p:ext uri="{BB962C8B-B14F-4D97-AF65-F5344CB8AC3E}">
        <p14:creationId xmlns:p14="http://schemas.microsoft.com/office/powerpoint/2010/main" val="208362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0" y="624115"/>
            <a:ext cx="9419770" cy="195942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«…Формирование гармоничной личности, воспитание гражданина России –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рядом».</a:t>
            </a:r>
          </a:p>
          <a:p>
            <a:pPr marL="0" indent="0" algn="r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В. В. Путин</a:t>
            </a:r>
          </a:p>
          <a:p>
            <a:endParaRPr lang="ru-RU" sz="2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2" y="1858408"/>
            <a:ext cx="11030857" cy="45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5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758" y="15965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6830" y="662781"/>
            <a:ext cx="8175170" cy="1857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патриота и гражданина своей страны, формирование нравственных ценностей посредством музыкальной деятельности. Создание предметно – развивающей среды, способствующей нравственно – патриотическому воспитанию дошкольников.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8" y="2104572"/>
            <a:ext cx="8055429" cy="462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99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429" y="41297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нравственно – патриотического воспитания: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306287"/>
            <a:ext cx="10058400" cy="542834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трепетное отношение к ценностям семьи, детского сада, родного города.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желания участвовать в общественных мероприятиях, направленных на благоустройство своего двора, территории группы, улиц родного города.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заботливому отношению к родным и близким людям, младшим сверстникам и старшему поколению.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разных профессий.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традициям родного края, соблюдать их и сохранять.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трепетное отношение к природе, ее ресурсам, экономно их расходовать.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символикой российского государства, ее значением для народа и страны в целом.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правах ребенка, направленных на защиту интересов каждого дошкольника.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регионах страны, ее больших городах.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за россиян, достигших успехов в разных областях деятельности: сельском хозяйстве, науке, спорте, культуре, образовании.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интернациональных чувств по отношению к другим народам, их культуре, традициям.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44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7" y="147410"/>
            <a:ext cx="944154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формы, виды и средства в работе с детьми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57" y="1248228"/>
            <a:ext cx="9593943" cy="54356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используются разнообразные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 с учетом возрастного мировосприятия детей: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целевые прогулки. Это могут быть экскурсии в краеведческий музей, к монументу Воинской славы и т.д.;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изменениями в облике родного населенного пункта, за трудом людей в детском саду и в городе;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родном городе, стране, ее истории;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иллюстраций, фильмов, слайдов;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аудиозаписей. Например, Гимна страны, птичьих голосов русского леса и пр.;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фольклорных произведений (пословиц, поговорок, сказок, разучивание песен, игр);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продуктами народного творчества (роспись, вышивка и т.д.);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творчеством известных поэтов, художников, композиторов.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выставок;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общественных и календарных праздниках;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посильном общественно-полезном труде.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21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5" y="267834"/>
            <a:ext cx="1019265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3" y="2177143"/>
            <a:ext cx="10990944" cy="4551363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гровые;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поисково-исследовательские;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роблемные;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оспитывающие ситуации;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нализ и самоанализ;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охвала, одобрение;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ример;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бращение к книге и другим культурным источникам.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0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86" y="1117600"/>
            <a:ext cx="9786257" cy="5283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нравственно-патриотического воспитания дошкольников можно объединить в несколько групп: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литература, изобразительное искусство, музыка, кино, диафильмы можно объединить в группу художественных средств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нравственно-патриотического воспитания дошкольников является природа родного края.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нравственно-патриотического воспитания дошкольников является собственная деятельность детей: игра, труд, учение, художественная деятельность.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группе средств отводится общению.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Средством нравственно-патриотического воспитания является атмосфера, в которой живет ребенок.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средств воспитания зависит от ведущей задачи, от возраста воспитанников, от уровня их общего и интеллектуального развития, от этапа развития нравственно-патриотических качеств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0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754" y="234497"/>
            <a:ext cx="9684657" cy="1333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НРАВСТВЕННО-ПАТРИОТИЧЕСКОГО 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171" y="1190171"/>
            <a:ext cx="9835240" cy="56678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Флэш-анимация – это вид векторной компьютерной графики, который позволяет с достаточной простотой и наименьшими затратами создавать анимационные фильмы.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Метод проектов в дошкольном образовательном учреждении можно представить как способ организации образовательного процесса, основанный на взаимодействии педагога и воспитанников, педагога воспитанников и родителей, способ взаимодействия с окружающей средой, поэтапная деятельность по достижению решения поставленной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 Интерактивное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обучение. Интерактивность означает способность взаимодействовать или находиться в режиме беседы, диалога. Суть интерактивного обучения состоит в том, что практически все дети оказываются вовлеченными в процесс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познания. Игра - квест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Что же такое «квест»? Слово «Quest» переводится с английского языка как «поиск». В общем смысле данное понятие обозначает какой-либо сюжет, который предполагает достижение цели путем преодоления каких-либо препятствий. В игре этого жанра всегда предполагается наличие задания, в котором необходимо что-то разыскать – предмет, подсказку, сообщение, чтобы можно было двигаться дальше. Задача игрока заключается в том, чтобы как следует поразмыслить, решить предложенную задачку, а также проявить смекалку и умения, чтобы справиться с заданием, а затем двигаться дальше. Таким образом, внедрение в образовательный процесс современных образовательных технологий, способствует развитию свободной творческой личности, которая соответствует социальному заказу на современном этапе и делает образовательный процесс дошкольного учреждения открытым.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39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1078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Нравственно-патриотическое воспитание дошкольников</vt:lpstr>
      <vt:lpstr>Презентация PowerPoint</vt:lpstr>
      <vt:lpstr>Презентация PowerPoint</vt:lpstr>
      <vt:lpstr>Цель:</vt:lpstr>
      <vt:lpstr>Задачи нравственно – патриотического воспитания: </vt:lpstr>
      <vt:lpstr>Методы и формы, виды и средства в работе с детьми</vt:lpstr>
      <vt:lpstr>Основные методы  образовательного процесса:</vt:lpstr>
      <vt:lpstr>Презентация PowerPoint</vt:lpstr>
      <vt:lpstr>ТЕХНОЛОГИИ  НРАВСТВЕННО-ПАТРИОТИЧЕСКОГО  ВОСПИТАНИЯ </vt:lpstr>
      <vt:lpstr> ВЗАИМОДЕЙСТВИЕ  С  РОДИТЕЛЯМИ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hpme_pc</dc:creator>
  <cp:lastModifiedBy>User</cp:lastModifiedBy>
  <cp:revision>16</cp:revision>
  <dcterms:created xsi:type="dcterms:W3CDTF">2023-11-28T13:39:05Z</dcterms:created>
  <dcterms:modified xsi:type="dcterms:W3CDTF">2025-07-28T10:24:54Z</dcterms:modified>
</cp:coreProperties>
</file>