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p:sldMasterIdLst>
    <p:sldMasterId id="2147483648" r:id="rId1"/>
  </p:sldMasterIdLst>
  <p:notesMasterIdLst>
    <p:notesMasterId r:id="rId4"/>
  </p:notesMasterIdLst>
  <p:sldIdLst>
    <p:sldId id="284" r:id="rId3"/>
    <p:sldId id="340" r:id="rId5"/>
    <p:sldId id="341" r:id="rId6"/>
    <p:sldId id="288" r:id="rId7"/>
    <p:sldId id="285" r:id="rId8"/>
    <p:sldId id="299" r:id="rId9"/>
    <p:sldId id="286" r:id="rId10"/>
    <p:sldId id="302" r:id="rId11"/>
    <p:sldId id="303" r:id="rId12"/>
    <p:sldId id="289" r:id="rId13"/>
    <p:sldId id="293" r:id="rId14"/>
    <p:sldId id="295" r:id="rId15"/>
    <p:sldId id="298" r:id="rId16"/>
    <p:sldId id="301" r:id="rId17"/>
    <p:sldId id="343" r:id="rId18"/>
    <p:sldId id="344" r:id="rId19"/>
    <p:sldId id="314" r:id="rId20"/>
    <p:sldId id="315" r:id="rId21"/>
    <p:sldId id="316" r:id="rId22"/>
    <p:sldId id="342" r:id="rId23"/>
    <p:sldId id="317" r:id="rId24"/>
    <p:sldId id="318" r:id="rId25"/>
    <p:sldId id="319" r:id="rId26"/>
    <p:sldId id="320" r:id="rId27"/>
    <p:sldId id="321" r:id="rId28"/>
    <p:sldId id="322" r:id="rId29"/>
    <p:sldId id="323" r:id="rId30"/>
    <p:sldId id="324" r:id="rId31"/>
    <p:sldId id="325" r:id="rId32"/>
    <p:sldId id="326" r:id="rId33"/>
    <p:sldId id="327" r:id="rId34"/>
    <p:sldId id="328" r:id="rId35"/>
    <p:sldId id="330" r:id="rId36"/>
    <p:sldId id="329" r:id="rId37"/>
    <p:sldId id="331" r:id="rId38"/>
    <p:sldId id="334" r:id="rId39"/>
    <p:sldId id="335" r:id="rId40"/>
    <p:sldId id="336" r:id="rId41"/>
    <p:sldId id="337" r:id="rId42"/>
    <p:sldId id="338" r:id="rId43"/>
    <p:sldId id="339" r:id="rId44"/>
    <p:sldId id="305" r:id="rId45"/>
    <p:sldId id="306" r:id="rId46"/>
    <p:sldId id="307" r:id="rId47"/>
    <p:sldId id="309" r:id="rId48"/>
    <p:sldId id="310" r:id="rId49"/>
    <p:sldId id="311" r:id="rId50"/>
    <p:sldId id="312" r:id="rId51"/>
    <p:sldId id="313" r:id="rId52"/>
  </p:sldIdLst>
  <p:sldSz cx="9144000" cy="6858000" type="screen4x3"/>
  <p:notesSz cx="6858000" cy="9144000"/>
  <p:defaultTextStyle>
    <a:defPPr>
      <a:defRPr lang="ru-RU"/>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82"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2FDB2607-1784-4EEB-B798-7EB5836EED8A}">
        <p14:showMediaCtrls xmlns:p14="http://schemas.microsoft.com/office/powerpoint/2010/main" val="1"/>
      </p:ext>
    </p:extLst>
  </p:showPr>
  <p:clrMru>
    <a:srgbClr val="0066CC"/>
    <a:srgbClr val="9900CC"/>
    <a:srgbClr val="4D4D4D"/>
    <a:srgbClr val="660066"/>
    <a:srgbClr val="333399"/>
    <a:srgbClr val="FF0000"/>
    <a:srgbClr val="00CC00"/>
    <a:srgbClr val="3333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34"/>
    <p:restoredTop sz="92115"/>
  </p:normalViewPr>
  <p:slideViewPr>
    <p:cSldViewPr showGuides="1">
      <p:cViewPr varScale="1">
        <p:scale>
          <a:sx n="105" d="100"/>
          <a:sy n="105" d="100"/>
        </p:scale>
        <p:origin x="1794" y="96"/>
      </p:cViewPr>
      <p:guideLst>
        <p:guide orient="horz" pos="2182"/>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5" Type="http://schemas.openxmlformats.org/officeDocument/2006/relationships/tableStyles" Target="tableStyles.xml"/><Relationship Id="rId54" Type="http://schemas.openxmlformats.org/officeDocument/2006/relationships/viewProps" Target="viewProps.xml"/><Relationship Id="rId53" Type="http://schemas.openxmlformats.org/officeDocument/2006/relationships/presProps" Target="presProps.xml"/><Relationship Id="rId52" Type="http://schemas.openxmlformats.org/officeDocument/2006/relationships/slide" Target="slides/slide49.xml"/><Relationship Id="rId51" Type="http://schemas.openxmlformats.org/officeDocument/2006/relationships/slide" Target="slides/slide48.xml"/><Relationship Id="rId50" Type="http://schemas.openxmlformats.org/officeDocument/2006/relationships/slide" Target="slides/slide47.xml"/><Relationship Id="rId5" Type="http://schemas.openxmlformats.org/officeDocument/2006/relationships/slide" Target="slides/slide2.xml"/><Relationship Id="rId49" Type="http://schemas.openxmlformats.org/officeDocument/2006/relationships/slide" Target="slides/slide46.xml"/><Relationship Id="rId48" Type="http://schemas.openxmlformats.org/officeDocument/2006/relationships/slide" Target="slides/slide45.xml"/><Relationship Id="rId47" Type="http://schemas.openxmlformats.org/officeDocument/2006/relationships/slide" Target="slides/slide44.xml"/><Relationship Id="rId46" Type="http://schemas.openxmlformats.org/officeDocument/2006/relationships/slide" Target="slides/slide43.xml"/><Relationship Id="rId45" Type="http://schemas.openxmlformats.org/officeDocument/2006/relationships/slide" Target="slides/slide42.xml"/><Relationship Id="rId44" Type="http://schemas.openxmlformats.org/officeDocument/2006/relationships/slide" Target="slides/slide41.xml"/><Relationship Id="rId43" Type="http://schemas.openxmlformats.org/officeDocument/2006/relationships/slide" Target="slides/slide40.xml"/><Relationship Id="rId42" Type="http://schemas.openxmlformats.org/officeDocument/2006/relationships/slide" Target="slides/slide39.xml"/><Relationship Id="rId41" Type="http://schemas.openxmlformats.org/officeDocument/2006/relationships/slide" Target="slides/slide38.xml"/><Relationship Id="rId40" Type="http://schemas.openxmlformats.org/officeDocument/2006/relationships/slide" Target="slides/slide37.xml"/><Relationship Id="rId4" Type="http://schemas.openxmlformats.org/officeDocument/2006/relationships/notesMaster" Target="notesMasters/notesMaster1.xml"/><Relationship Id="rId39" Type="http://schemas.openxmlformats.org/officeDocument/2006/relationships/slide" Target="slides/slide36.xml"/><Relationship Id="rId38" Type="http://schemas.openxmlformats.org/officeDocument/2006/relationships/slide" Target="slides/slide35.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ru-RU" sz="1200" b="0" i="0" u="none" strike="noStrike" kern="1200" cap="none" spc="0" normalizeH="0" baseline="0" noProof="0">
              <a:ln>
                <a:noFill/>
              </a:ln>
              <a:solidFill>
                <a:schemeClr val="tx1"/>
              </a:solidFill>
              <a:effectLst/>
              <a:uLnTx/>
              <a:uFillTx/>
              <a:latin typeface="+mn-lt"/>
              <a:ea typeface="+mn-ea"/>
              <a:cs typeface="+mn-cs"/>
            </a:endParaRPr>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defRPr/>
            </a:pPr>
            <a:fld id="{17B70018-BA04-4CE5-BBBD-87A113037AF9}" type="datetimeFigureOut">
              <a:rPr kumimoji="0" lang="ru-RU" sz="1200" b="0" i="0" u="none" strike="noStrike" kern="1200" cap="none" spc="0" normalizeH="0" baseline="0" noProof="0">
                <a:ln>
                  <a:noFill/>
                </a:ln>
                <a:solidFill>
                  <a:schemeClr val="tx1"/>
                </a:solidFill>
                <a:effectLst/>
                <a:uLnTx/>
                <a:uFillTx/>
                <a:latin typeface="+mn-lt"/>
                <a:ea typeface="+mn-ea"/>
                <a:cs typeface="+mn-cs"/>
              </a:rPr>
            </a:fld>
            <a:endParaRPr kumimoji="0" lang="ru-RU" sz="1200" b="0" i="0" u="none" strike="noStrike" kern="1200" cap="none" spc="0" normalizeH="0" baseline="0" noProof="0">
              <a:ln>
                <a:noFill/>
              </a:ln>
              <a:solidFill>
                <a:schemeClr val="tx1"/>
              </a:solidFill>
              <a:effectLst/>
              <a:uLnTx/>
              <a:uFillTx/>
              <a:latin typeface="+mn-lt"/>
              <a:ea typeface="+mn-ea"/>
              <a:cs typeface="+mn-cs"/>
            </a:endParaRPr>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marL="0" marR="0" lvl="0" indent="0" algn="l" defTabSz="914400" rtl="0" eaLnBrk="0" fontAlgn="base" latinLnBrk="0" hangingPunct="0">
              <a:lnSpc>
                <a:spcPct val="100000"/>
              </a:lnSpc>
              <a:spcBef>
                <a:spcPct val="30000"/>
              </a:spcBef>
              <a:spcAft>
                <a:spcPct val="0"/>
              </a:spcAft>
              <a:buClrTx/>
              <a:buSzTx/>
              <a:buFontTx/>
              <a:buNone/>
              <a:defRPr/>
            </a:pPr>
            <a:endParaRPr kumimoji="0" lang="ru-RU" sz="1200" b="0" i="0" u="none" strike="noStrike" kern="1200" cap="none" spc="0" normalizeH="0" baseline="0" noProof="0">
              <a:ln>
                <a:noFill/>
              </a:ln>
              <a:solidFill>
                <a:schemeClr val="tx1"/>
              </a:solidFill>
              <a:effectLst/>
              <a:uLnTx/>
              <a:uFillTx/>
              <a:latin typeface="+mn-lt"/>
              <a:ea typeface="+mn-ea"/>
              <a:cs typeface="+mn-cs"/>
            </a:endParaRPr>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marL="0" marR="0" lvl="0" indent="0" algn="l" defTabSz="914400" rtl="0" eaLnBrk="0" fontAlgn="base" latinLnBrk="0" hangingPunct="0">
              <a:lnSpc>
                <a:spcPct val="100000"/>
              </a:lnSpc>
              <a:spcBef>
                <a:spcPct val="30000"/>
              </a:spcBef>
              <a:spcAft>
                <a:spcPct val="0"/>
              </a:spcAft>
              <a:buClrTx/>
              <a:buSzTx/>
              <a:buFontTx/>
              <a:buNone/>
              <a:defRPr/>
            </a:pPr>
            <a:r>
              <a:rPr kumimoji="0" lang="ru-RU" sz="1200" b="0" i="0" u="none" strike="noStrike" kern="1200" cap="none" spc="0" normalizeH="0" baseline="0" noProof="0">
                <a:ln>
                  <a:noFill/>
                </a:ln>
                <a:solidFill>
                  <a:schemeClr val="tx1"/>
                </a:solidFill>
                <a:effectLst/>
                <a:uLnTx/>
                <a:uFillTx/>
                <a:latin typeface="+mn-lt"/>
                <a:ea typeface="+mn-ea"/>
                <a:cs typeface="+mn-cs"/>
              </a:rPr>
              <a:t>Образец текста</a:t>
            </a:r>
            <a:endParaRPr kumimoji="0" lang="ru-RU" sz="1200" b="0" i="0" u="none" strike="noStrike" kern="1200" cap="none" spc="0" normalizeH="0" baseline="0" noProof="0">
              <a:ln>
                <a:noFill/>
              </a:ln>
              <a:solidFill>
                <a:schemeClr val="tx1"/>
              </a:solidFill>
              <a:effectLst/>
              <a:uLnTx/>
              <a:uFillTx/>
              <a:latin typeface="+mn-lt"/>
              <a:ea typeface="+mn-ea"/>
              <a:cs typeface="+mn-cs"/>
            </a:endParaRPr>
          </a:p>
          <a:p>
            <a:pPr marL="457200" marR="0" lvl="1" indent="0" algn="l" defTabSz="914400" rtl="0" eaLnBrk="0" fontAlgn="base" latinLnBrk="0" hangingPunct="0">
              <a:lnSpc>
                <a:spcPct val="100000"/>
              </a:lnSpc>
              <a:spcBef>
                <a:spcPct val="30000"/>
              </a:spcBef>
              <a:spcAft>
                <a:spcPct val="0"/>
              </a:spcAft>
              <a:buClrTx/>
              <a:buSzTx/>
              <a:buFontTx/>
              <a:buNone/>
              <a:defRPr/>
            </a:pPr>
            <a:r>
              <a:rPr kumimoji="0" lang="ru-RU" sz="1200" b="0" i="0" u="none" strike="noStrike" kern="1200" cap="none" spc="0" normalizeH="0" baseline="0" noProof="0">
                <a:ln>
                  <a:noFill/>
                </a:ln>
                <a:solidFill>
                  <a:schemeClr val="tx1"/>
                </a:solidFill>
                <a:effectLst/>
                <a:uLnTx/>
                <a:uFillTx/>
                <a:latin typeface="+mn-lt"/>
                <a:ea typeface="+mn-ea"/>
                <a:cs typeface="+mn-cs"/>
              </a:rPr>
              <a:t>Второй уровень</a:t>
            </a:r>
            <a:endParaRPr kumimoji="0" lang="ru-RU" sz="1200" b="0" i="0" u="none" strike="noStrike" kern="1200" cap="none" spc="0" normalizeH="0" baseline="0" noProof="0">
              <a:ln>
                <a:noFill/>
              </a:ln>
              <a:solidFill>
                <a:schemeClr val="tx1"/>
              </a:solidFill>
              <a:effectLst/>
              <a:uLnTx/>
              <a:uFillTx/>
              <a:latin typeface="+mn-lt"/>
              <a:ea typeface="+mn-ea"/>
              <a:cs typeface="+mn-cs"/>
            </a:endParaRPr>
          </a:p>
          <a:p>
            <a:pPr marL="914400" marR="0" lvl="2" indent="0" algn="l" defTabSz="914400" rtl="0" eaLnBrk="0" fontAlgn="base" latinLnBrk="0" hangingPunct="0">
              <a:lnSpc>
                <a:spcPct val="100000"/>
              </a:lnSpc>
              <a:spcBef>
                <a:spcPct val="30000"/>
              </a:spcBef>
              <a:spcAft>
                <a:spcPct val="0"/>
              </a:spcAft>
              <a:buClrTx/>
              <a:buSzTx/>
              <a:buFontTx/>
              <a:buNone/>
              <a:defRPr/>
            </a:pPr>
            <a:r>
              <a:rPr kumimoji="0" lang="ru-RU" sz="1200" b="0" i="0" u="none" strike="noStrike" kern="1200" cap="none" spc="0" normalizeH="0" baseline="0" noProof="0">
                <a:ln>
                  <a:noFill/>
                </a:ln>
                <a:solidFill>
                  <a:schemeClr val="tx1"/>
                </a:solidFill>
                <a:effectLst/>
                <a:uLnTx/>
                <a:uFillTx/>
                <a:latin typeface="+mn-lt"/>
                <a:ea typeface="+mn-ea"/>
                <a:cs typeface="+mn-cs"/>
              </a:rPr>
              <a:t>Третий уровень</a:t>
            </a:r>
            <a:endParaRPr kumimoji="0" lang="ru-RU" sz="1200" b="0" i="0" u="none" strike="noStrike" kern="1200" cap="none" spc="0" normalizeH="0" baseline="0" noProof="0">
              <a:ln>
                <a:noFill/>
              </a:ln>
              <a:solidFill>
                <a:schemeClr val="tx1"/>
              </a:solidFill>
              <a:effectLst/>
              <a:uLnTx/>
              <a:uFillTx/>
              <a:latin typeface="+mn-lt"/>
              <a:ea typeface="+mn-ea"/>
              <a:cs typeface="+mn-cs"/>
            </a:endParaRPr>
          </a:p>
          <a:p>
            <a:pPr marL="1371600" marR="0" lvl="3" indent="0" algn="l" defTabSz="914400" rtl="0" eaLnBrk="0" fontAlgn="base" latinLnBrk="0" hangingPunct="0">
              <a:lnSpc>
                <a:spcPct val="100000"/>
              </a:lnSpc>
              <a:spcBef>
                <a:spcPct val="30000"/>
              </a:spcBef>
              <a:spcAft>
                <a:spcPct val="0"/>
              </a:spcAft>
              <a:buClrTx/>
              <a:buSzTx/>
              <a:buFontTx/>
              <a:buNone/>
              <a:defRPr/>
            </a:pPr>
            <a:r>
              <a:rPr kumimoji="0" lang="ru-RU" sz="1200" b="0" i="0" u="none" strike="noStrike" kern="1200" cap="none" spc="0" normalizeH="0" baseline="0" noProof="0">
                <a:ln>
                  <a:noFill/>
                </a:ln>
                <a:solidFill>
                  <a:schemeClr val="tx1"/>
                </a:solidFill>
                <a:effectLst/>
                <a:uLnTx/>
                <a:uFillTx/>
                <a:latin typeface="+mn-lt"/>
                <a:ea typeface="+mn-ea"/>
                <a:cs typeface="+mn-cs"/>
              </a:rPr>
              <a:t>Четвертый уровень</a:t>
            </a:r>
            <a:endParaRPr kumimoji="0" lang="ru-RU" sz="1200" b="0" i="0" u="none" strike="noStrike" kern="1200" cap="none" spc="0" normalizeH="0" baseline="0" noProof="0">
              <a:ln>
                <a:noFill/>
              </a:ln>
              <a:solidFill>
                <a:schemeClr val="tx1"/>
              </a:solidFill>
              <a:effectLst/>
              <a:uLnTx/>
              <a:uFillTx/>
              <a:latin typeface="+mn-lt"/>
              <a:ea typeface="+mn-ea"/>
              <a:cs typeface="+mn-cs"/>
            </a:endParaRPr>
          </a:p>
          <a:p>
            <a:pPr marL="1828800" marR="0" lvl="4" indent="0" algn="l" defTabSz="914400" rtl="0" eaLnBrk="0" fontAlgn="base" latinLnBrk="0" hangingPunct="0">
              <a:lnSpc>
                <a:spcPct val="100000"/>
              </a:lnSpc>
              <a:spcBef>
                <a:spcPct val="30000"/>
              </a:spcBef>
              <a:spcAft>
                <a:spcPct val="0"/>
              </a:spcAft>
              <a:buClrTx/>
              <a:buSzTx/>
              <a:buFontTx/>
              <a:buNone/>
              <a:defRPr/>
            </a:pPr>
            <a:r>
              <a:rPr kumimoji="0" lang="ru-RU" sz="1200" b="0" i="0" u="none" strike="noStrike" kern="1200" cap="none" spc="0" normalizeH="0" baseline="0" noProof="0">
                <a:ln>
                  <a:noFill/>
                </a:ln>
                <a:solidFill>
                  <a:schemeClr val="tx1"/>
                </a:solidFill>
                <a:effectLst/>
                <a:uLnTx/>
                <a:uFillTx/>
                <a:latin typeface="+mn-lt"/>
                <a:ea typeface="+mn-ea"/>
                <a:cs typeface="+mn-cs"/>
              </a:rPr>
              <a:t>Пятый уровень</a:t>
            </a:r>
            <a:endParaRPr kumimoji="0" lang="ru-RU" sz="1200" b="0" i="0" u="none" strike="noStrike" kern="1200" cap="none" spc="0" normalizeH="0" baseline="0" noProof="0">
              <a:ln>
                <a:noFill/>
              </a:ln>
              <a:solidFill>
                <a:schemeClr val="tx1"/>
              </a:solidFill>
              <a:effectLst/>
              <a:uLnTx/>
              <a:uFillTx/>
              <a:latin typeface="+mn-lt"/>
              <a:ea typeface="+mn-ea"/>
              <a:cs typeface="+mn-cs"/>
            </a:endParaRPr>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ru-RU" sz="1200" b="0" i="0" u="none" strike="noStrike" kern="1200" cap="none" spc="0" normalizeH="0" baseline="0" noProof="0">
              <a:ln>
                <a:noFill/>
              </a:ln>
              <a:solidFill>
                <a:schemeClr val="tx1"/>
              </a:solidFill>
              <a:effectLst/>
              <a:uLnTx/>
              <a:uFillTx/>
              <a:latin typeface="+mn-lt"/>
              <a:ea typeface="+mn-ea"/>
              <a:cs typeface="+mn-cs"/>
            </a:endParaRPr>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
            <a:pPr lvl="0" algn="r" eaLnBrk="1" fontAlgn="base" hangingPunct="1"/>
            <a:fld id="{9A0DB2DC-4C9A-4742-B13C-FB6460FD3503}" type="slidenum">
              <a:rPr lang="ru-RU" altLang="ru-RU" sz="1200" strike="noStrike" noProof="1" dirty="0">
                <a:latin typeface="Calibri" panose="020F0502020204030204" pitchFamily="34" charset="0"/>
                <a:ea typeface="+mn-ea"/>
                <a:cs typeface="+mn-cs"/>
              </a:rPr>
            </a:fld>
            <a:endParaRPr lang="ru-RU" altLang="ru-RU" sz="1200" strike="noStrike" noProof="1" dirty="0">
              <a:latin typeface="Calibri" panose="020F0502020204030204" pitchFamily="34" charset="0"/>
            </a:endParaRPr>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8.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6145" name="Образ слайда 1"/>
          <p:cNvSpPr>
            <a:spLocks noGrp="1" noRot="1" noChangeAspect="1" noTextEdit="1"/>
          </p:cNvSpPr>
          <p:nvPr>
            <p:ph type="sldImg"/>
          </p:nvPr>
        </p:nvSpPr>
        <p:spPr>
          <a:ln>
            <a:solidFill>
              <a:srgbClr val="000000"/>
            </a:solidFill>
            <a:miter/>
          </a:ln>
        </p:spPr>
      </p:sp>
      <p:sp>
        <p:nvSpPr>
          <p:cNvPr id="6146" name="Заметки 2"/>
          <p:cNvSpPr>
            <a:spLocks noGrp="1"/>
          </p:cNvSpPr>
          <p:nvPr>
            <p:ph type="body"/>
          </p:nvPr>
        </p:nvSpPr>
        <p:spPr>
          <a:noFill/>
          <a:ln>
            <a:noFill/>
          </a:ln>
        </p:spPr>
        <p:txBody>
          <a:bodyPr wrap="square" lIns="91440" tIns="45720" rIns="91440" bIns="45720" anchor="t" anchorCtr="0"/>
          <a:p>
            <a:pPr lvl="0" eaLnBrk="1" hangingPunct="1">
              <a:spcBef>
                <a:spcPct val="0"/>
              </a:spcBef>
            </a:pPr>
            <a:endParaRPr lang="ru-RU" altLang="ru-RU" dirty="0"/>
          </a:p>
        </p:txBody>
      </p:sp>
      <p:sp>
        <p:nvSpPr>
          <p:cNvPr id="6147" name="Номер слайда 3"/>
          <p:cNvSpPr txBox="1">
            <a:spLocks noGrp="1"/>
          </p:cNvSpPr>
          <p:nvPr/>
        </p:nvSpPr>
        <p:spPr>
          <a:xfrm>
            <a:off x="3884613" y="8685213"/>
            <a:ext cx="2971800" cy="457200"/>
          </a:xfrm>
          <a:prstGeom prst="rect">
            <a:avLst/>
          </a:prstGeom>
          <a:noFill/>
          <a:ln w="9525">
            <a:noFill/>
          </a:ln>
        </p:spPr>
        <p:txBody>
          <a:bodyPr anchor="b" anchorCtr="0"/>
          <a:p>
            <a:pPr lvl="0" algn="r" eaLnBrk="1" hangingPunct="1"/>
            <a:fld id="{9A0DB2DC-4C9A-4742-B13C-FB6460FD3503}" type="slidenum">
              <a:rPr lang="ru-RU" altLang="ru-RU" dirty="0"/>
            </a:fld>
            <a:endParaRPr lang="ru-RU" altLang="ru-RU"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4817" name="Образ слайда 1"/>
          <p:cNvSpPr>
            <a:spLocks noGrp="1" noRot="1" noChangeAspect="1" noTextEdit="1"/>
          </p:cNvSpPr>
          <p:nvPr>
            <p:ph type="sldImg"/>
          </p:nvPr>
        </p:nvSpPr>
        <p:spPr>
          <a:ln>
            <a:solidFill>
              <a:srgbClr val="000000"/>
            </a:solidFill>
            <a:miter/>
          </a:ln>
        </p:spPr>
      </p:sp>
      <p:sp>
        <p:nvSpPr>
          <p:cNvPr id="34818" name="Заметки 2"/>
          <p:cNvSpPr>
            <a:spLocks noGrp="1"/>
          </p:cNvSpPr>
          <p:nvPr>
            <p:ph type="body"/>
          </p:nvPr>
        </p:nvSpPr>
        <p:spPr>
          <a:noFill/>
          <a:ln>
            <a:noFill/>
          </a:ln>
        </p:spPr>
        <p:txBody>
          <a:bodyPr wrap="square" lIns="91440" tIns="45720" rIns="91440" bIns="45720" anchor="t" anchorCtr="0"/>
          <a:p>
            <a:pPr lvl="0" eaLnBrk="1" hangingPunct="1">
              <a:spcBef>
                <a:spcPct val="0"/>
              </a:spcBef>
            </a:pPr>
            <a:endParaRPr lang="ru-RU" altLang="ru-RU" dirty="0"/>
          </a:p>
        </p:txBody>
      </p:sp>
      <p:sp>
        <p:nvSpPr>
          <p:cNvPr id="34819" name="Номер слайда 3"/>
          <p:cNvSpPr txBox="1">
            <a:spLocks noGrp="1"/>
          </p:cNvSpPr>
          <p:nvPr/>
        </p:nvSpPr>
        <p:spPr>
          <a:xfrm>
            <a:off x="3884613" y="8685213"/>
            <a:ext cx="2971800" cy="457200"/>
          </a:xfrm>
          <a:prstGeom prst="rect">
            <a:avLst/>
          </a:prstGeom>
          <a:noFill/>
          <a:ln w="9525">
            <a:noFill/>
          </a:ln>
        </p:spPr>
        <p:txBody>
          <a:bodyPr anchor="b" anchorCtr="0"/>
          <a:p>
            <a:pPr lvl="0" algn="r" eaLnBrk="1" hangingPunct="1"/>
            <a:fld id="{9A0DB2DC-4C9A-4742-B13C-FB6460FD3503}" type="slidenum">
              <a:rPr lang="ru-RU" altLang="ru-RU" dirty="0"/>
            </a:fld>
            <a:endParaRPr lang="ru-RU" altLang="ru-RU"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6865" name="Образ слайда 1"/>
          <p:cNvSpPr>
            <a:spLocks noGrp="1" noRot="1" noChangeAspect="1" noTextEdit="1"/>
          </p:cNvSpPr>
          <p:nvPr>
            <p:ph type="sldImg"/>
          </p:nvPr>
        </p:nvSpPr>
        <p:spPr>
          <a:ln>
            <a:solidFill>
              <a:srgbClr val="000000"/>
            </a:solidFill>
            <a:miter/>
          </a:ln>
        </p:spPr>
      </p:sp>
      <p:sp>
        <p:nvSpPr>
          <p:cNvPr id="36866" name="Заметки 2"/>
          <p:cNvSpPr>
            <a:spLocks noGrp="1"/>
          </p:cNvSpPr>
          <p:nvPr>
            <p:ph type="body"/>
          </p:nvPr>
        </p:nvSpPr>
        <p:spPr>
          <a:noFill/>
          <a:ln>
            <a:noFill/>
          </a:ln>
        </p:spPr>
        <p:txBody>
          <a:bodyPr wrap="square" lIns="91440" tIns="45720" rIns="91440" bIns="45720" anchor="t" anchorCtr="0"/>
          <a:p>
            <a:pPr lvl="0" eaLnBrk="1" hangingPunct="1">
              <a:spcBef>
                <a:spcPct val="0"/>
              </a:spcBef>
            </a:pPr>
            <a:endParaRPr lang="ru-RU" altLang="ru-RU" dirty="0"/>
          </a:p>
        </p:txBody>
      </p:sp>
      <p:sp>
        <p:nvSpPr>
          <p:cNvPr id="36867" name="Номер слайда 3"/>
          <p:cNvSpPr txBox="1">
            <a:spLocks noGrp="1"/>
          </p:cNvSpPr>
          <p:nvPr/>
        </p:nvSpPr>
        <p:spPr>
          <a:xfrm>
            <a:off x="3884613" y="8685213"/>
            <a:ext cx="2971800" cy="457200"/>
          </a:xfrm>
          <a:prstGeom prst="rect">
            <a:avLst/>
          </a:prstGeom>
          <a:noFill/>
          <a:ln w="9525">
            <a:noFill/>
          </a:ln>
        </p:spPr>
        <p:txBody>
          <a:bodyPr anchor="b" anchorCtr="0"/>
          <a:p>
            <a:pPr lvl="0" algn="r" eaLnBrk="1" hangingPunct="1"/>
            <a:fld id="{9A0DB2DC-4C9A-4742-B13C-FB6460FD3503}" type="slidenum">
              <a:rPr lang="ru-RU" altLang="ru-RU" dirty="0"/>
            </a:fld>
            <a:endParaRPr lang="ru-RU" altLang="ru-RU"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7" name="Образ слайда 1"/>
          <p:cNvSpPr>
            <a:spLocks noGrp="1" noRot="1" noChangeAspect="1" noTextEdit="1"/>
          </p:cNvSpPr>
          <p:nvPr>
            <p:ph type="sldImg"/>
          </p:nvPr>
        </p:nvSpPr>
        <p:spPr>
          <a:ln>
            <a:solidFill>
              <a:srgbClr val="000000"/>
            </a:solidFill>
            <a:miter/>
          </a:ln>
        </p:spPr>
      </p:sp>
      <p:sp>
        <p:nvSpPr>
          <p:cNvPr id="14338" name="Заметки 2"/>
          <p:cNvSpPr>
            <a:spLocks noGrp="1"/>
          </p:cNvSpPr>
          <p:nvPr>
            <p:ph type="body"/>
          </p:nvPr>
        </p:nvSpPr>
        <p:spPr>
          <a:noFill/>
          <a:ln>
            <a:noFill/>
          </a:ln>
        </p:spPr>
        <p:txBody>
          <a:bodyPr wrap="square" lIns="91440" tIns="45720" rIns="91440" bIns="45720" anchor="t" anchorCtr="0"/>
          <a:p>
            <a:pPr lvl="0" eaLnBrk="1" hangingPunct="1">
              <a:spcBef>
                <a:spcPct val="0"/>
              </a:spcBef>
            </a:pPr>
            <a:endParaRPr lang="ru-RU" altLang="ru-RU" dirty="0"/>
          </a:p>
        </p:txBody>
      </p:sp>
      <p:sp>
        <p:nvSpPr>
          <p:cNvPr id="14339" name="Номер слайда 3"/>
          <p:cNvSpPr txBox="1">
            <a:spLocks noGrp="1"/>
          </p:cNvSpPr>
          <p:nvPr/>
        </p:nvSpPr>
        <p:spPr>
          <a:xfrm>
            <a:off x="3884613" y="8685213"/>
            <a:ext cx="2971800" cy="457200"/>
          </a:xfrm>
          <a:prstGeom prst="rect">
            <a:avLst/>
          </a:prstGeom>
          <a:noFill/>
          <a:ln w="9525">
            <a:noFill/>
          </a:ln>
        </p:spPr>
        <p:txBody>
          <a:bodyPr anchor="b" anchorCtr="0"/>
          <a:p>
            <a:pPr lvl="0" algn="r" eaLnBrk="1" hangingPunct="1"/>
            <a:fld id="{9A0DB2DC-4C9A-4742-B13C-FB6460FD3503}" type="slidenum">
              <a:rPr lang="ru-RU" altLang="ru-RU" dirty="0"/>
            </a:fld>
            <a:endParaRPr lang="ru-RU" altLang="ru-RU"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61441" name="Образ слайда 1"/>
          <p:cNvSpPr>
            <a:spLocks noGrp="1" noRot="1" noChangeAspect="1" noTextEdit="1"/>
          </p:cNvSpPr>
          <p:nvPr>
            <p:ph type="sldImg"/>
          </p:nvPr>
        </p:nvSpPr>
        <p:spPr>
          <a:ln>
            <a:solidFill>
              <a:srgbClr val="000000"/>
            </a:solidFill>
            <a:miter/>
          </a:ln>
        </p:spPr>
      </p:sp>
      <p:sp>
        <p:nvSpPr>
          <p:cNvPr id="61442" name="Заметки 2"/>
          <p:cNvSpPr>
            <a:spLocks noGrp="1"/>
          </p:cNvSpPr>
          <p:nvPr>
            <p:ph type="body"/>
          </p:nvPr>
        </p:nvSpPr>
        <p:spPr>
          <a:noFill/>
          <a:ln>
            <a:noFill/>
          </a:ln>
        </p:spPr>
        <p:txBody>
          <a:bodyPr wrap="square" lIns="91440" tIns="45720" rIns="91440" bIns="45720" anchor="t" anchorCtr="0"/>
          <a:p>
            <a:pPr lvl="0"/>
            <a:endParaRPr lang="ru-RU" altLang="ru-RU" dirty="0"/>
          </a:p>
        </p:txBody>
      </p:sp>
      <p:sp>
        <p:nvSpPr>
          <p:cNvPr id="61443" name="Номер слайда 3"/>
          <p:cNvSpPr txBox="1">
            <a:spLocks noGrp="1"/>
          </p:cNvSpPr>
          <p:nvPr>
            <p:ph type="sldNum" sz="quarter"/>
          </p:nvPr>
        </p:nvSpPr>
        <p:spPr>
          <a:xfrm>
            <a:off x="3884613" y="8685213"/>
            <a:ext cx="2971800" cy="457200"/>
          </a:xfrm>
          <a:prstGeom prst="rect">
            <a:avLst/>
          </a:prstGeom>
          <a:noFill/>
          <a:ln w="9525">
            <a:noFill/>
          </a:ln>
        </p:spPr>
        <p:txBody>
          <a:bodyPr vert="horz" wrap="square" lIns="91440" tIns="45720" rIns="91440" bIns="45720" anchor="b" anchorCtr="0"/>
          <a:p>
            <a:pPr lvl="0" algn="r" eaLnBrk="1" hangingPunct="1"/>
            <a:fld id="{9A0DB2DC-4C9A-4742-B13C-FB6460FD3503}" type="slidenum">
              <a:rPr lang="ru-RU" altLang="ru-RU" dirty="0"/>
            </a:fld>
            <a:endParaRPr lang="ru-RU" altLang="ru-RU"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4577" name="Образ слайда 1"/>
          <p:cNvSpPr>
            <a:spLocks noGrp="1" noRot="1" noChangeAspect="1" noTextEdit="1"/>
          </p:cNvSpPr>
          <p:nvPr>
            <p:ph type="sldImg"/>
          </p:nvPr>
        </p:nvSpPr>
        <p:spPr>
          <a:ln>
            <a:solidFill>
              <a:srgbClr val="000000"/>
            </a:solidFill>
            <a:miter/>
          </a:ln>
        </p:spPr>
      </p:sp>
      <p:sp>
        <p:nvSpPr>
          <p:cNvPr id="24578" name="Заметки 2"/>
          <p:cNvSpPr>
            <a:spLocks noGrp="1"/>
          </p:cNvSpPr>
          <p:nvPr>
            <p:ph type="body"/>
          </p:nvPr>
        </p:nvSpPr>
        <p:spPr>
          <a:noFill/>
          <a:ln>
            <a:noFill/>
          </a:ln>
        </p:spPr>
        <p:txBody>
          <a:bodyPr wrap="square" lIns="91440" tIns="45720" rIns="91440" bIns="45720" anchor="t" anchorCtr="0"/>
          <a:p>
            <a:pPr lvl="0" eaLnBrk="1" hangingPunct="1">
              <a:spcBef>
                <a:spcPct val="0"/>
              </a:spcBef>
            </a:pPr>
            <a:endParaRPr lang="ru-RU" altLang="ru-RU" dirty="0"/>
          </a:p>
        </p:txBody>
      </p:sp>
      <p:sp>
        <p:nvSpPr>
          <p:cNvPr id="24579" name="Номер слайда 3"/>
          <p:cNvSpPr txBox="1">
            <a:spLocks noGrp="1"/>
          </p:cNvSpPr>
          <p:nvPr/>
        </p:nvSpPr>
        <p:spPr>
          <a:xfrm>
            <a:off x="3884613" y="8685213"/>
            <a:ext cx="2971800" cy="457200"/>
          </a:xfrm>
          <a:prstGeom prst="rect">
            <a:avLst/>
          </a:prstGeom>
          <a:noFill/>
          <a:ln w="9525">
            <a:noFill/>
          </a:ln>
        </p:spPr>
        <p:txBody>
          <a:bodyPr anchor="b" anchorCtr="0"/>
          <a:p>
            <a:pPr lvl="0" algn="r" eaLnBrk="1" hangingPunct="1"/>
            <a:fld id="{9A0DB2DC-4C9A-4742-B13C-FB6460FD3503}" type="slidenum">
              <a:rPr lang="ru-RU" altLang="ru-RU" dirty="0"/>
            </a:fld>
            <a:endParaRPr lang="ru-RU" altLang="ru-RU"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8193" name="Образ слайда 1"/>
          <p:cNvSpPr>
            <a:spLocks noGrp="1" noRot="1" noChangeAspect="1" noTextEdit="1"/>
          </p:cNvSpPr>
          <p:nvPr>
            <p:ph type="sldImg"/>
          </p:nvPr>
        </p:nvSpPr>
        <p:spPr>
          <a:ln>
            <a:solidFill>
              <a:srgbClr val="000000"/>
            </a:solidFill>
            <a:miter/>
          </a:ln>
        </p:spPr>
      </p:sp>
      <p:sp>
        <p:nvSpPr>
          <p:cNvPr id="8194" name="Заметки 2"/>
          <p:cNvSpPr>
            <a:spLocks noGrp="1"/>
          </p:cNvSpPr>
          <p:nvPr>
            <p:ph type="body"/>
          </p:nvPr>
        </p:nvSpPr>
        <p:spPr>
          <a:noFill/>
          <a:ln>
            <a:noFill/>
          </a:ln>
        </p:spPr>
        <p:txBody>
          <a:bodyPr wrap="square" lIns="91440" tIns="45720" rIns="91440" bIns="45720" anchor="t" anchorCtr="0"/>
          <a:p>
            <a:pPr lvl="0" eaLnBrk="1" hangingPunct="1">
              <a:spcBef>
                <a:spcPct val="0"/>
              </a:spcBef>
            </a:pPr>
            <a:endParaRPr lang="ru-RU" altLang="ru-RU" dirty="0"/>
          </a:p>
        </p:txBody>
      </p:sp>
      <p:sp>
        <p:nvSpPr>
          <p:cNvPr id="8195" name="Номер слайда 3"/>
          <p:cNvSpPr txBox="1">
            <a:spLocks noGrp="1"/>
          </p:cNvSpPr>
          <p:nvPr/>
        </p:nvSpPr>
        <p:spPr>
          <a:xfrm>
            <a:off x="3884613" y="8685213"/>
            <a:ext cx="2971800" cy="457200"/>
          </a:xfrm>
          <a:prstGeom prst="rect">
            <a:avLst/>
          </a:prstGeom>
          <a:noFill/>
          <a:ln w="9525">
            <a:noFill/>
          </a:ln>
        </p:spPr>
        <p:txBody>
          <a:bodyPr anchor="b" anchorCtr="0"/>
          <a:p>
            <a:pPr lvl="0" algn="r" eaLnBrk="1" hangingPunct="1"/>
            <a:fld id="{9A0DB2DC-4C9A-4742-B13C-FB6460FD3503}" type="slidenum">
              <a:rPr lang="ru-RU" altLang="ru-RU" dirty="0"/>
            </a:fld>
            <a:endParaRPr lang="ru-RU" altLang="ru-RU"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0241" name="Образ слайда 1"/>
          <p:cNvSpPr>
            <a:spLocks noGrp="1" noRot="1" noChangeAspect="1" noTextEdit="1"/>
          </p:cNvSpPr>
          <p:nvPr>
            <p:ph type="sldImg"/>
          </p:nvPr>
        </p:nvSpPr>
        <p:spPr>
          <a:ln>
            <a:solidFill>
              <a:srgbClr val="000000"/>
            </a:solidFill>
            <a:miter/>
          </a:ln>
        </p:spPr>
      </p:sp>
      <p:sp>
        <p:nvSpPr>
          <p:cNvPr id="10242" name="Заметки 2"/>
          <p:cNvSpPr>
            <a:spLocks noGrp="1"/>
          </p:cNvSpPr>
          <p:nvPr>
            <p:ph type="body"/>
          </p:nvPr>
        </p:nvSpPr>
        <p:spPr>
          <a:noFill/>
          <a:ln>
            <a:noFill/>
          </a:ln>
        </p:spPr>
        <p:txBody>
          <a:bodyPr wrap="square" lIns="91440" tIns="45720" rIns="91440" bIns="45720" anchor="t" anchorCtr="0"/>
          <a:p>
            <a:pPr lvl="0" eaLnBrk="1" hangingPunct="1">
              <a:spcBef>
                <a:spcPct val="0"/>
              </a:spcBef>
            </a:pPr>
            <a:endParaRPr lang="ru-RU" altLang="ru-RU" dirty="0"/>
          </a:p>
        </p:txBody>
      </p:sp>
      <p:sp>
        <p:nvSpPr>
          <p:cNvPr id="10243" name="Номер слайда 3"/>
          <p:cNvSpPr txBox="1">
            <a:spLocks noGrp="1"/>
          </p:cNvSpPr>
          <p:nvPr/>
        </p:nvSpPr>
        <p:spPr>
          <a:xfrm>
            <a:off x="3884613" y="8685213"/>
            <a:ext cx="2971800" cy="457200"/>
          </a:xfrm>
          <a:prstGeom prst="rect">
            <a:avLst/>
          </a:prstGeom>
          <a:noFill/>
          <a:ln w="9525">
            <a:noFill/>
          </a:ln>
        </p:spPr>
        <p:txBody>
          <a:bodyPr anchor="b" anchorCtr="0"/>
          <a:p>
            <a:pPr lvl="0" algn="r" eaLnBrk="1" hangingPunct="1"/>
            <a:fld id="{9A0DB2DC-4C9A-4742-B13C-FB6460FD3503}" type="slidenum">
              <a:rPr lang="ru-RU" altLang="ru-RU" dirty="0"/>
            </a:fld>
            <a:endParaRPr lang="ru-RU" altLang="ru-RU"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5" name="Образ слайда 1"/>
          <p:cNvSpPr>
            <a:spLocks noGrp="1" noRot="1" noChangeAspect="1" noTextEdit="1"/>
          </p:cNvSpPr>
          <p:nvPr>
            <p:ph type="sldImg"/>
          </p:nvPr>
        </p:nvSpPr>
        <p:spPr>
          <a:ln>
            <a:solidFill>
              <a:srgbClr val="000000"/>
            </a:solidFill>
            <a:miter/>
          </a:ln>
        </p:spPr>
      </p:sp>
      <p:sp>
        <p:nvSpPr>
          <p:cNvPr id="16386" name="Заметки 2"/>
          <p:cNvSpPr>
            <a:spLocks noGrp="1"/>
          </p:cNvSpPr>
          <p:nvPr>
            <p:ph type="body"/>
          </p:nvPr>
        </p:nvSpPr>
        <p:spPr>
          <a:noFill/>
          <a:ln>
            <a:noFill/>
          </a:ln>
        </p:spPr>
        <p:txBody>
          <a:bodyPr wrap="square" lIns="91440" tIns="45720" rIns="91440" bIns="45720" anchor="t" anchorCtr="0"/>
          <a:p>
            <a:pPr lvl="0" eaLnBrk="1" hangingPunct="1">
              <a:spcBef>
                <a:spcPct val="0"/>
              </a:spcBef>
            </a:pPr>
            <a:endParaRPr lang="ru-RU" altLang="ru-RU" dirty="0"/>
          </a:p>
        </p:txBody>
      </p:sp>
      <p:sp>
        <p:nvSpPr>
          <p:cNvPr id="16387" name="Номер слайда 3"/>
          <p:cNvSpPr txBox="1">
            <a:spLocks noGrp="1"/>
          </p:cNvSpPr>
          <p:nvPr/>
        </p:nvSpPr>
        <p:spPr>
          <a:xfrm>
            <a:off x="3884613" y="8685213"/>
            <a:ext cx="2971800" cy="457200"/>
          </a:xfrm>
          <a:prstGeom prst="rect">
            <a:avLst/>
          </a:prstGeom>
          <a:noFill/>
          <a:ln w="9525">
            <a:noFill/>
          </a:ln>
        </p:spPr>
        <p:txBody>
          <a:bodyPr anchor="b" anchorCtr="0"/>
          <a:p>
            <a:pPr lvl="0" algn="r" eaLnBrk="1" hangingPunct="1"/>
            <a:fld id="{9A0DB2DC-4C9A-4742-B13C-FB6460FD3503}" type="slidenum">
              <a:rPr lang="ru-RU" altLang="ru-RU" dirty="0"/>
            </a:fld>
            <a:endParaRPr lang="ru-RU" altLang="ru-RU"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8433" name="Образ слайда 1"/>
          <p:cNvSpPr>
            <a:spLocks noGrp="1" noRot="1" noChangeAspect="1" noTextEdit="1"/>
          </p:cNvSpPr>
          <p:nvPr>
            <p:ph type="sldImg"/>
          </p:nvPr>
        </p:nvSpPr>
        <p:spPr>
          <a:ln>
            <a:solidFill>
              <a:srgbClr val="000000"/>
            </a:solidFill>
            <a:miter/>
          </a:ln>
        </p:spPr>
      </p:sp>
      <p:sp>
        <p:nvSpPr>
          <p:cNvPr id="18434" name="Заметки 2"/>
          <p:cNvSpPr>
            <a:spLocks noGrp="1"/>
          </p:cNvSpPr>
          <p:nvPr>
            <p:ph type="body"/>
          </p:nvPr>
        </p:nvSpPr>
        <p:spPr>
          <a:noFill/>
          <a:ln>
            <a:noFill/>
          </a:ln>
        </p:spPr>
        <p:txBody>
          <a:bodyPr wrap="square" lIns="91440" tIns="45720" rIns="91440" bIns="45720" anchor="t" anchorCtr="0"/>
          <a:p>
            <a:pPr lvl="0" eaLnBrk="1" hangingPunct="1">
              <a:spcBef>
                <a:spcPct val="0"/>
              </a:spcBef>
            </a:pPr>
            <a:endParaRPr lang="ru-RU" altLang="ru-RU" dirty="0"/>
          </a:p>
        </p:txBody>
      </p:sp>
      <p:sp>
        <p:nvSpPr>
          <p:cNvPr id="18435" name="Номер слайда 3"/>
          <p:cNvSpPr txBox="1">
            <a:spLocks noGrp="1"/>
          </p:cNvSpPr>
          <p:nvPr/>
        </p:nvSpPr>
        <p:spPr>
          <a:xfrm>
            <a:off x="3884613" y="8685213"/>
            <a:ext cx="2971800" cy="457200"/>
          </a:xfrm>
          <a:prstGeom prst="rect">
            <a:avLst/>
          </a:prstGeom>
          <a:noFill/>
          <a:ln w="9525">
            <a:noFill/>
          </a:ln>
        </p:spPr>
        <p:txBody>
          <a:bodyPr anchor="b" anchorCtr="0"/>
          <a:p>
            <a:pPr lvl="0" algn="r" eaLnBrk="1" hangingPunct="1"/>
            <a:fld id="{9A0DB2DC-4C9A-4742-B13C-FB6460FD3503}" type="slidenum">
              <a:rPr lang="ru-RU" altLang="ru-RU" dirty="0"/>
            </a:fld>
            <a:endParaRPr lang="ru-RU" altLang="ru-RU"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2529" name="Образ слайда 1"/>
          <p:cNvSpPr>
            <a:spLocks noGrp="1" noRot="1" noChangeAspect="1" noTextEdit="1"/>
          </p:cNvSpPr>
          <p:nvPr>
            <p:ph type="sldImg"/>
          </p:nvPr>
        </p:nvSpPr>
        <p:spPr>
          <a:ln>
            <a:solidFill>
              <a:srgbClr val="000000"/>
            </a:solidFill>
            <a:miter/>
          </a:ln>
        </p:spPr>
      </p:sp>
      <p:sp>
        <p:nvSpPr>
          <p:cNvPr id="22530" name="Заметки 2"/>
          <p:cNvSpPr>
            <a:spLocks noGrp="1"/>
          </p:cNvSpPr>
          <p:nvPr>
            <p:ph type="body"/>
          </p:nvPr>
        </p:nvSpPr>
        <p:spPr>
          <a:noFill/>
          <a:ln>
            <a:noFill/>
          </a:ln>
        </p:spPr>
        <p:txBody>
          <a:bodyPr wrap="square" lIns="91440" tIns="45720" rIns="91440" bIns="45720" anchor="t" anchorCtr="0"/>
          <a:p>
            <a:pPr lvl="0" eaLnBrk="1" hangingPunct="1">
              <a:spcBef>
                <a:spcPct val="0"/>
              </a:spcBef>
            </a:pPr>
            <a:endParaRPr lang="ru-RU" altLang="ru-RU" dirty="0"/>
          </a:p>
        </p:txBody>
      </p:sp>
      <p:sp>
        <p:nvSpPr>
          <p:cNvPr id="22531" name="Номер слайда 3"/>
          <p:cNvSpPr txBox="1">
            <a:spLocks noGrp="1"/>
          </p:cNvSpPr>
          <p:nvPr/>
        </p:nvSpPr>
        <p:spPr>
          <a:xfrm>
            <a:off x="3884613" y="8685213"/>
            <a:ext cx="2971800" cy="457200"/>
          </a:xfrm>
          <a:prstGeom prst="rect">
            <a:avLst/>
          </a:prstGeom>
          <a:noFill/>
          <a:ln w="9525">
            <a:noFill/>
          </a:ln>
        </p:spPr>
        <p:txBody>
          <a:bodyPr anchor="b" anchorCtr="0"/>
          <a:p>
            <a:pPr lvl="0" algn="r" eaLnBrk="1" hangingPunct="1"/>
            <a:fld id="{9A0DB2DC-4C9A-4742-B13C-FB6460FD3503}" type="slidenum">
              <a:rPr lang="ru-RU" altLang="ru-RU" dirty="0"/>
            </a:fld>
            <a:endParaRPr lang="ru-RU" altLang="ru-RU"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6625" name="Образ слайда 1"/>
          <p:cNvSpPr>
            <a:spLocks noGrp="1" noRot="1" noChangeAspect="1" noTextEdit="1"/>
          </p:cNvSpPr>
          <p:nvPr>
            <p:ph type="sldImg"/>
          </p:nvPr>
        </p:nvSpPr>
        <p:spPr>
          <a:ln>
            <a:solidFill>
              <a:srgbClr val="000000"/>
            </a:solidFill>
            <a:miter/>
          </a:ln>
        </p:spPr>
      </p:sp>
      <p:sp>
        <p:nvSpPr>
          <p:cNvPr id="26626" name="Заметки 2"/>
          <p:cNvSpPr>
            <a:spLocks noGrp="1"/>
          </p:cNvSpPr>
          <p:nvPr>
            <p:ph type="body"/>
          </p:nvPr>
        </p:nvSpPr>
        <p:spPr>
          <a:noFill/>
          <a:ln>
            <a:noFill/>
          </a:ln>
        </p:spPr>
        <p:txBody>
          <a:bodyPr wrap="square" lIns="91440" tIns="45720" rIns="91440" bIns="45720" anchor="t" anchorCtr="0"/>
          <a:p>
            <a:pPr lvl="0" eaLnBrk="1" hangingPunct="1">
              <a:spcBef>
                <a:spcPct val="0"/>
              </a:spcBef>
            </a:pPr>
            <a:endParaRPr lang="ru-RU" altLang="ru-RU" dirty="0"/>
          </a:p>
        </p:txBody>
      </p:sp>
      <p:sp>
        <p:nvSpPr>
          <p:cNvPr id="26627" name="Номер слайда 3"/>
          <p:cNvSpPr txBox="1">
            <a:spLocks noGrp="1"/>
          </p:cNvSpPr>
          <p:nvPr/>
        </p:nvSpPr>
        <p:spPr>
          <a:xfrm>
            <a:off x="3884613" y="8685213"/>
            <a:ext cx="2971800" cy="457200"/>
          </a:xfrm>
          <a:prstGeom prst="rect">
            <a:avLst/>
          </a:prstGeom>
          <a:noFill/>
          <a:ln w="9525">
            <a:noFill/>
          </a:ln>
        </p:spPr>
        <p:txBody>
          <a:bodyPr anchor="b" anchorCtr="0"/>
          <a:p>
            <a:pPr lvl="0" algn="r" eaLnBrk="1" hangingPunct="1"/>
            <a:fld id="{9A0DB2DC-4C9A-4742-B13C-FB6460FD3503}" type="slidenum">
              <a:rPr lang="ru-RU" altLang="ru-RU" dirty="0"/>
            </a:fld>
            <a:endParaRPr lang="ru-RU" altLang="ru-RU"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2769" name="Образ слайда 1"/>
          <p:cNvSpPr>
            <a:spLocks noGrp="1" noRot="1" noChangeAspect="1" noTextEdit="1"/>
          </p:cNvSpPr>
          <p:nvPr>
            <p:ph type="sldImg"/>
          </p:nvPr>
        </p:nvSpPr>
        <p:spPr>
          <a:ln>
            <a:solidFill>
              <a:srgbClr val="000000"/>
            </a:solidFill>
            <a:miter/>
          </a:ln>
        </p:spPr>
      </p:sp>
      <p:sp>
        <p:nvSpPr>
          <p:cNvPr id="32770" name="Заметки 2"/>
          <p:cNvSpPr>
            <a:spLocks noGrp="1"/>
          </p:cNvSpPr>
          <p:nvPr>
            <p:ph type="body"/>
          </p:nvPr>
        </p:nvSpPr>
        <p:spPr>
          <a:noFill/>
          <a:ln>
            <a:noFill/>
          </a:ln>
        </p:spPr>
        <p:txBody>
          <a:bodyPr wrap="square" lIns="91440" tIns="45720" rIns="91440" bIns="45720" anchor="t" anchorCtr="0"/>
          <a:p>
            <a:pPr lvl="0" eaLnBrk="1" hangingPunct="1">
              <a:spcBef>
                <a:spcPct val="0"/>
              </a:spcBef>
            </a:pPr>
            <a:endParaRPr lang="ru-RU" altLang="ru-RU" dirty="0"/>
          </a:p>
        </p:txBody>
      </p:sp>
      <p:sp>
        <p:nvSpPr>
          <p:cNvPr id="32771" name="Номер слайда 3"/>
          <p:cNvSpPr txBox="1">
            <a:spLocks noGrp="1"/>
          </p:cNvSpPr>
          <p:nvPr/>
        </p:nvSpPr>
        <p:spPr>
          <a:xfrm>
            <a:off x="3884613" y="8685213"/>
            <a:ext cx="2971800" cy="457200"/>
          </a:xfrm>
          <a:prstGeom prst="rect">
            <a:avLst/>
          </a:prstGeom>
          <a:noFill/>
          <a:ln w="9525">
            <a:noFill/>
          </a:ln>
        </p:spPr>
        <p:txBody>
          <a:bodyPr anchor="b" anchorCtr="0"/>
          <a:p>
            <a:pPr lvl="0" algn="r" eaLnBrk="1" hangingPunct="1"/>
            <a:fld id="{9A0DB2DC-4C9A-4742-B13C-FB6460FD3503}" type="slidenum">
              <a:rPr lang="ru-RU" altLang="ru-RU" dirty="0"/>
            </a:fld>
            <a:endParaRPr lang="ru-RU" altLang="ru-RU"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base"/>
            <a:r>
              <a:rPr lang="ru-RU" strike="noStrike" noProof="1"/>
              <a:t>Образец заголовка</a:t>
            </a:r>
            <a:endParaRPr lang="en-US" strike="noStrike" noProof="1"/>
          </a:p>
        </p:txBody>
      </p:sp>
      <p:sp>
        <p:nvSpPr>
          <p:cNvPr id="3" name="Содержимое 2"/>
          <p:cNvSpPr>
            <a:spLocks noGrp="1"/>
          </p:cNvSpPr>
          <p:nvPr>
            <p:ph idx="1"/>
          </p:nvPr>
        </p:nvSpPr>
        <p:spPr/>
        <p:txBody>
          <a:bodyPr/>
          <a:lstStyle/>
          <a:p>
            <a:pPr lvl="0" fontAlgn="base"/>
            <a:r>
              <a:rPr lang="ru-RU" strike="noStrike" noProof="1"/>
              <a:t>Образец текста</a:t>
            </a:r>
            <a:endParaRPr lang="ru-RU" strike="noStrike" noProof="1"/>
          </a:p>
          <a:p>
            <a:pPr lvl="1" fontAlgn="base"/>
            <a:r>
              <a:rPr lang="ru-RU" strike="noStrike" noProof="1"/>
              <a:t>Второй уровень</a:t>
            </a:r>
            <a:endParaRPr lang="ru-RU" strike="noStrike" noProof="1"/>
          </a:p>
          <a:p>
            <a:pPr lvl="2" fontAlgn="base"/>
            <a:r>
              <a:rPr lang="ru-RU" strike="noStrike" noProof="1"/>
              <a:t>Третий уровень</a:t>
            </a:r>
            <a:endParaRPr lang="ru-RU" strike="noStrike" noProof="1"/>
          </a:p>
          <a:p>
            <a:pPr lvl="3" fontAlgn="base"/>
            <a:r>
              <a:rPr lang="ru-RU" strike="noStrike" noProof="1"/>
              <a:t>Четвертый уровень</a:t>
            </a:r>
            <a:endParaRPr lang="ru-RU" strike="noStrike" noProof="1"/>
          </a:p>
          <a:p>
            <a:pPr lvl="4" fontAlgn="base"/>
            <a:r>
              <a:rPr lang="ru-RU" strike="noStrike" noProof="1"/>
              <a:t>Пятый уровень</a:t>
            </a:r>
            <a:endParaRPr lang="en-US" strike="noStrike" noProof="1"/>
          </a:p>
        </p:txBody>
      </p:sp>
      <p:sp>
        <p:nvSpPr>
          <p:cNvPr id="4" name="Замещающая дата 3"/>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36F30BE7-5165-4F14-9B58-89402176B744}" type="datetime1">
              <a:rPr kumimoji="0" lang="ru-RU" sz="800" b="0" i="0" u="none" strike="noStrike" kern="1200" cap="none" spc="0" normalizeH="0" baseline="0" noProof="0">
                <a:ln>
                  <a:noFill/>
                </a:ln>
                <a:solidFill>
                  <a:schemeClr val="accent2"/>
                </a:solidFill>
                <a:effectLst/>
                <a:uLnTx/>
                <a:uFillTx/>
                <a:latin typeface="+mn-lt"/>
                <a:ea typeface="+mn-ea"/>
                <a:cs typeface="+mn-cs"/>
              </a:rPr>
            </a:fld>
            <a:endParaRPr kumimoji="0" lang="ru-RU" sz="800" b="0" i="0" u="none" strike="noStrike" kern="1200" cap="none" spc="0" normalizeH="0" baseline="0" noProof="0">
              <a:ln>
                <a:noFill/>
              </a:ln>
              <a:solidFill>
                <a:schemeClr val="accent2"/>
              </a:solidFill>
              <a:effectLst/>
              <a:uLnTx/>
              <a:uFillTx/>
              <a:latin typeface="+mn-lt"/>
              <a:ea typeface="+mn-ea"/>
              <a:cs typeface="+mn-cs"/>
            </a:endParaRPr>
          </a:p>
        </p:txBody>
      </p:sp>
      <p:sp>
        <p:nvSpPr>
          <p:cNvPr id="5" name="Замещающий нижний колонтитул 4"/>
          <p:cNvSpPr>
            <a:spLocks noGrp="1"/>
          </p:cNvSpPr>
          <p:nvPr>
            <p:ph type="ftr" sz="quarter" idx="11"/>
          </p:nvPr>
        </p:nvSpPr>
        <p:spPr/>
        <p:txBody>
          <a:bodyPr/>
          <a:p>
            <a:pPr marL="0" marR="0" lvl="0" indent="0" algn="r" defTabSz="914400" rtl="0" eaLnBrk="1" fontAlgn="auto" latinLnBrk="0" hangingPunct="1">
              <a:lnSpc>
                <a:spcPct val="100000"/>
              </a:lnSpc>
              <a:spcBef>
                <a:spcPts val="0"/>
              </a:spcBef>
              <a:spcAft>
                <a:spcPts val="0"/>
              </a:spcAft>
              <a:buClrTx/>
              <a:buSzTx/>
              <a:buFontTx/>
              <a:buNone/>
              <a:defRPr/>
            </a:pPr>
            <a:endParaRPr kumimoji="0" lang="ru-RU" sz="800" b="0" i="0" u="none" strike="noStrike" kern="1200" cap="none" spc="0" normalizeH="0" baseline="0" noProof="0">
              <a:ln>
                <a:noFill/>
              </a:ln>
              <a:solidFill>
                <a:schemeClr val="accent2"/>
              </a:solidFill>
              <a:effectLst/>
              <a:uLnTx/>
              <a:uFillTx/>
              <a:latin typeface="+mn-lt"/>
              <a:ea typeface="+mn-ea"/>
              <a:cs typeface="+mn-cs"/>
            </a:endParaRPr>
          </a:p>
        </p:txBody>
      </p:sp>
      <p:sp>
        <p:nvSpPr>
          <p:cNvPr id="6" name="Замещающий номер слайда 5"/>
          <p:cNvSpPr>
            <a:spLocks noGrp="1"/>
          </p:cNvSpPr>
          <p:nvPr>
            <p:ph type="sldNum" sz="quarter" idx="12"/>
          </p:nvPr>
        </p:nvSpPr>
        <p:spPr/>
        <p:txBody>
          <a:bodyPr/>
          <a:p>
            <a:pPr lvl="0" eaLnBrk="1" fontAlgn="base" hangingPunct="1"/>
            <a:fld id="{9A0DB2DC-4C9A-4742-B13C-FB6460FD3503}" type="slidenum">
              <a:rPr lang="ru-RU" altLang="ru-RU" strike="noStrike" noProof="1" dirty="0">
                <a:latin typeface="Georgia" panose="02040502050405020303" pitchFamily="18" charset="0"/>
                <a:ea typeface="+mn-ea"/>
                <a:cs typeface="+mn-cs"/>
              </a:rPr>
            </a:fld>
            <a:endParaRPr lang="ru-RU" altLang="ru-RU" strike="noStrike" noProof="1" dirty="0">
              <a:latin typeface="Arial" panose="020B060402020202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81800" y="1143000"/>
            <a:ext cx="1905000" cy="5486400"/>
          </a:xfrm>
        </p:spPr>
        <p:txBody>
          <a:bodyPr vert="eaVert"/>
          <a:lstStyle/>
          <a:p>
            <a:pPr fontAlgn="base"/>
            <a:r>
              <a:rPr lang="ru-RU" strike="noStrike" noProof="1"/>
              <a:t>Образец заголовка</a:t>
            </a:r>
            <a:endParaRPr lang="en-US" strike="noStrike" noProof="1"/>
          </a:p>
        </p:txBody>
      </p:sp>
      <p:sp>
        <p:nvSpPr>
          <p:cNvPr id="3" name="Вертикальный текст 2"/>
          <p:cNvSpPr>
            <a:spLocks noGrp="1"/>
          </p:cNvSpPr>
          <p:nvPr>
            <p:ph type="body" orient="vert" idx="1"/>
          </p:nvPr>
        </p:nvSpPr>
        <p:spPr>
          <a:xfrm>
            <a:off x="457200" y="1143000"/>
            <a:ext cx="6248400" cy="5486400"/>
          </a:xfrm>
        </p:spPr>
        <p:txBody>
          <a:bodyPr vert="eaVert"/>
          <a:lstStyle/>
          <a:p>
            <a:pPr lvl="0" fontAlgn="base"/>
            <a:r>
              <a:rPr lang="ru-RU" strike="noStrike" noProof="1"/>
              <a:t>Образец текста</a:t>
            </a:r>
            <a:endParaRPr lang="ru-RU" strike="noStrike" noProof="1"/>
          </a:p>
          <a:p>
            <a:pPr lvl="1" fontAlgn="base"/>
            <a:r>
              <a:rPr lang="ru-RU" strike="noStrike" noProof="1"/>
              <a:t>Второй уровень</a:t>
            </a:r>
            <a:endParaRPr lang="ru-RU" strike="noStrike" noProof="1"/>
          </a:p>
          <a:p>
            <a:pPr lvl="2" fontAlgn="base"/>
            <a:r>
              <a:rPr lang="ru-RU" strike="noStrike" noProof="1"/>
              <a:t>Третий уровень</a:t>
            </a:r>
            <a:endParaRPr lang="ru-RU" strike="noStrike" noProof="1"/>
          </a:p>
          <a:p>
            <a:pPr lvl="3" fontAlgn="base"/>
            <a:r>
              <a:rPr lang="ru-RU" strike="noStrike" noProof="1"/>
              <a:t>Четвертый уровень</a:t>
            </a:r>
            <a:endParaRPr lang="ru-RU" strike="noStrike" noProof="1"/>
          </a:p>
          <a:p>
            <a:pPr lvl="4" fontAlgn="base"/>
            <a:r>
              <a:rPr lang="ru-RU" strike="noStrike" noProof="1"/>
              <a:t>Пятый уровень</a:t>
            </a:r>
            <a:endParaRPr lang="en-US" strike="noStrike" noProof="1"/>
          </a:p>
        </p:txBody>
      </p:sp>
      <p:sp>
        <p:nvSpPr>
          <p:cNvPr id="4" name="Замещающая дата 3"/>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36F30BE7-5165-4F14-9B58-89402176B744}" type="datetime1">
              <a:rPr kumimoji="0" lang="ru-RU" sz="800" b="0" i="0" u="none" strike="noStrike" kern="1200" cap="none" spc="0" normalizeH="0" baseline="0" noProof="0">
                <a:ln>
                  <a:noFill/>
                </a:ln>
                <a:solidFill>
                  <a:schemeClr val="accent2"/>
                </a:solidFill>
                <a:effectLst/>
                <a:uLnTx/>
                <a:uFillTx/>
                <a:latin typeface="+mn-lt"/>
                <a:ea typeface="+mn-ea"/>
                <a:cs typeface="+mn-cs"/>
              </a:rPr>
            </a:fld>
            <a:endParaRPr kumimoji="0" lang="ru-RU" sz="800" b="0" i="0" u="none" strike="noStrike" kern="1200" cap="none" spc="0" normalizeH="0" baseline="0" noProof="0">
              <a:ln>
                <a:noFill/>
              </a:ln>
              <a:solidFill>
                <a:schemeClr val="accent2"/>
              </a:solidFill>
              <a:effectLst/>
              <a:uLnTx/>
              <a:uFillTx/>
              <a:latin typeface="+mn-lt"/>
              <a:ea typeface="+mn-ea"/>
              <a:cs typeface="+mn-cs"/>
            </a:endParaRPr>
          </a:p>
        </p:txBody>
      </p:sp>
      <p:sp>
        <p:nvSpPr>
          <p:cNvPr id="5" name="Замещающий нижний колонтитул 4"/>
          <p:cNvSpPr>
            <a:spLocks noGrp="1"/>
          </p:cNvSpPr>
          <p:nvPr>
            <p:ph type="ftr" sz="quarter" idx="11"/>
          </p:nvPr>
        </p:nvSpPr>
        <p:spPr/>
        <p:txBody>
          <a:bodyPr/>
          <a:p>
            <a:pPr marL="0" marR="0" lvl="0" indent="0" algn="r" defTabSz="914400" rtl="0" eaLnBrk="1" fontAlgn="auto" latinLnBrk="0" hangingPunct="1">
              <a:lnSpc>
                <a:spcPct val="100000"/>
              </a:lnSpc>
              <a:spcBef>
                <a:spcPts val="0"/>
              </a:spcBef>
              <a:spcAft>
                <a:spcPts val="0"/>
              </a:spcAft>
              <a:buClrTx/>
              <a:buSzTx/>
              <a:buFontTx/>
              <a:buNone/>
              <a:defRPr/>
            </a:pPr>
            <a:endParaRPr kumimoji="0" lang="ru-RU" sz="800" b="0" i="0" u="none" strike="noStrike" kern="1200" cap="none" spc="0" normalizeH="0" baseline="0" noProof="0">
              <a:ln>
                <a:noFill/>
              </a:ln>
              <a:solidFill>
                <a:schemeClr val="accent2"/>
              </a:solidFill>
              <a:effectLst/>
              <a:uLnTx/>
              <a:uFillTx/>
              <a:latin typeface="+mn-lt"/>
              <a:ea typeface="+mn-ea"/>
              <a:cs typeface="+mn-cs"/>
            </a:endParaRPr>
          </a:p>
        </p:txBody>
      </p:sp>
      <p:sp>
        <p:nvSpPr>
          <p:cNvPr id="6" name="Замещающий номер слайда 5"/>
          <p:cNvSpPr>
            <a:spLocks noGrp="1"/>
          </p:cNvSpPr>
          <p:nvPr>
            <p:ph type="sldNum" sz="quarter" idx="12"/>
          </p:nvPr>
        </p:nvSpPr>
        <p:spPr/>
        <p:txBody>
          <a:bodyPr/>
          <a:p>
            <a:pPr lvl="0" eaLnBrk="1" fontAlgn="base" hangingPunct="1"/>
            <a:fld id="{9A0DB2DC-4C9A-4742-B13C-FB6460FD3503}" type="slidenum">
              <a:rPr lang="ru-RU" altLang="ru-RU" strike="noStrike" noProof="1" dirty="0">
                <a:latin typeface="Georgia" panose="02040502050405020303" pitchFamily="18" charset="0"/>
                <a:ea typeface="+mn-ea"/>
                <a:cs typeface="+mn-cs"/>
              </a:rPr>
            </a:fld>
            <a:endParaRPr lang="ru-RU" altLang="ru-RU" strike="noStrike" noProof="1" dirty="0">
              <a:latin typeface="Arial" panose="020B0604020202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pPr fontAlgn="base"/>
            <a:r>
              <a:rPr lang="ru-RU" strike="noStrike" noProof="1"/>
              <a:t>Образец заголовка</a:t>
            </a:r>
            <a:endParaRPr lang="en-US" strike="noStrike" noProof="1"/>
          </a:p>
        </p:txBody>
      </p:sp>
      <p:sp>
        <p:nvSpPr>
          <p:cNvPr id="3" name="Текст 2"/>
          <p:cNvSpPr>
            <a:spLocks noGrp="1"/>
          </p:cNvSpPr>
          <p:nvPr>
            <p:ph type="body" idx="1"/>
          </p:nvPr>
        </p:nvSpPr>
        <p:spPr>
          <a:xfrm>
            <a:off x="722313" y="3367088"/>
            <a:ext cx="7772400" cy="1509712"/>
          </a:xfrm>
        </p:spPr>
        <p:txBody>
          <a:bodyPr/>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fontAlgn="base"/>
            <a:r>
              <a:rPr lang="ru-RU" strike="noStrike" noProof="1"/>
              <a:t>Образец текста</a:t>
            </a:r>
            <a:endParaRPr lang="ru-RU" strike="noStrike" noProof="1"/>
          </a:p>
        </p:txBody>
      </p:sp>
      <p:sp>
        <p:nvSpPr>
          <p:cNvPr id="4" name="Замещающая дата 3"/>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36F30BE7-5165-4F14-9B58-89402176B744}" type="datetime1">
              <a:rPr kumimoji="0" lang="ru-RU" sz="800" b="0" i="0" u="none" strike="noStrike" kern="1200" cap="none" spc="0" normalizeH="0" baseline="0" noProof="0">
                <a:ln>
                  <a:noFill/>
                </a:ln>
                <a:solidFill>
                  <a:schemeClr val="accent2"/>
                </a:solidFill>
                <a:effectLst/>
                <a:uLnTx/>
                <a:uFillTx/>
                <a:latin typeface="+mn-lt"/>
                <a:ea typeface="+mn-ea"/>
                <a:cs typeface="+mn-cs"/>
              </a:rPr>
            </a:fld>
            <a:endParaRPr kumimoji="0" lang="ru-RU" sz="800" b="0" i="0" u="none" strike="noStrike" kern="1200" cap="none" spc="0" normalizeH="0" baseline="0" noProof="0">
              <a:ln>
                <a:noFill/>
              </a:ln>
              <a:solidFill>
                <a:schemeClr val="accent2"/>
              </a:solidFill>
              <a:effectLst/>
              <a:uLnTx/>
              <a:uFillTx/>
              <a:latin typeface="+mn-lt"/>
              <a:ea typeface="+mn-ea"/>
              <a:cs typeface="+mn-cs"/>
            </a:endParaRPr>
          </a:p>
        </p:txBody>
      </p:sp>
      <p:sp>
        <p:nvSpPr>
          <p:cNvPr id="5" name="Замещающий нижний колонтитул 4"/>
          <p:cNvSpPr>
            <a:spLocks noGrp="1"/>
          </p:cNvSpPr>
          <p:nvPr>
            <p:ph type="ftr" sz="quarter" idx="11"/>
          </p:nvPr>
        </p:nvSpPr>
        <p:spPr/>
        <p:txBody>
          <a:bodyPr/>
          <a:p>
            <a:pPr marL="0" marR="0" lvl="0" indent="0" algn="r" defTabSz="914400" rtl="0" eaLnBrk="1" fontAlgn="auto" latinLnBrk="0" hangingPunct="1">
              <a:lnSpc>
                <a:spcPct val="100000"/>
              </a:lnSpc>
              <a:spcBef>
                <a:spcPts val="0"/>
              </a:spcBef>
              <a:spcAft>
                <a:spcPts val="0"/>
              </a:spcAft>
              <a:buClrTx/>
              <a:buSzTx/>
              <a:buFontTx/>
              <a:buNone/>
              <a:defRPr/>
            </a:pPr>
            <a:endParaRPr kumimoji="0" lang="ru-RU" sz="800" b="0" i="0" u="none" strike="noStrike" kern="1200" cap="none" spc="0" normalizeH="0" baseline="0" noProof="0">
              <a:ln>
                <a:noFill/>
              </a:ln>
              <a:solidFill>
                <a:schemeClr val="accent2"/>
              </a:solidFill>
              <a:effectLst/>
              <a:uLnTx/>
              <a:uFillTx/>
              <a:latin typeface="+mn-lt"/>
              <a:ea typeface="+mn-ea"/>
              <a:cs typeface="+mn-cs"/>
            </a:endParaRPr>
          </a:p>
        </p:txBody>
      </p:sp>
      <p:sp>
        <p:nvSpPr>
          <p:cNvPr id="6" name="Замещающий номер слайда 5"/>
          <p:cNvSpPr>
            <a:spLocks noGrp="1"/>
          </p:cNvSpPr>
          <p:nvPr>
            <p:ph type="sldNum" sz="quarter" idx="12"/>
          </p:nvPr>
        </p:nvSpPr>
        <p:spPr/>
        <p:txBody>
          <a:bodyPr/>
          <a:p>
            <a:pPr lvl="0" eaLnBrk="1" fontAlgn="base" hangingPunct="1"/>
            <a:fld id="{9A0DB2DC-4C9A-4742-B13C-FB6460FD3503}" type="slidenum">
              <a:rPr lang="ru-RU" altLang="ru-RU" strike="noStrike" noProof="1" dirty="0">
                <a:latin typeface="Georgia" panose="02040502050405020303" pitchFamily="18" charset="0"/>
                <a:ea typeface="+mn-ea"/>
                <a:cs typeface="+mn-cs"/>
              </a:rPr>
            </a:fld>
            <a:endParaRPr lang="ru-RU" altLang="ru-RU" strike="noStrike" noProof="1" dirty="0">
              <a:latin typeface="Arial" panose="020B0604020202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base"/>
            <a:r>
              <a:rPr lang="ru-RU" strike="noStrike" noProof="1"/>
              <a:t>Образец заголовка</a:t>
            </a:r>
            <a:endParaRPr lang="en-US" strike="noStrike" noProof="1"/>
          </a:p>
        </p:txBody>
      </p:sp>
      <p:sp>
        <p:nvSpPr>
          <p:cNvPr id="3" name="Содержимое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fontAlgn="base"/>
            <a:r>
              <a:rPr lang="ru-RU" strike="noStrike" noProof="1"/>
              <a:t>Образец текста</a:t>
            </a:r>
            <a:endParaRPr lang="ru-RU" strike="noStrike" noProof="1"/>
          </a:p>
          <a:p>
            <a:pPr lvl="1" fontAlgn="base"/>
            <a:r>
              <a:rPr lang="ru-RU" strike="noStrike" noProof="1"/>
              <a:t>Второй уровень</a:t>
            </a:r>
            <a:endParaRPr lang="ru-RU" strike="noStrike" noProof="1"/>
          </a:p>
          <a:p>
            <a:pPr lvl="2" fontAlgn="base"/>
            <a:r>
              <a:rPr lang="ru-RU" strike="noStrike" noProof="1"/>
              <a:t>Третий уровень</a:t>
            </a:r>
            <a:endParaRPr lang="ru-RU" strike="noStrike" noProof="1"/>
          </a:p>
          <a:p>
            <a:pPr lvl="3" fontAlgn="base"/>
            <a:r>
              <a:rPr lang="ru-RU" strike="noStrike" noProof="1"/>
              <a:t>Четвертый уровень</a:t>
            </a:r>
            <a:endParaRPr lang="ru-RU" strike="noStrike" noProof="1"/>
          </a:p>
          <a:p>
            <a:pPr lvl="4" fontAlgn="base"/>
            <a:r>
              <a:rPr lang="ru-RU" strike="noStrike" noProof="1"/>
              <a:t>Пятый уровень</a:t>
            </a:r>
            <a:endParaRPr lang="en-US" strike="noStrike" noProof="1"/>
          </a:p>
        </p:txBody>
      </p:sp>
      <p:sp>
        <p:nvSpPr>
          <p:cNvPr id="4" name="Содержимое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fontAlgn="base"/>
            <a:r>
              <a:rPr lang="ru-RU" strike="noStrike" noProof="1"/>
              <a:t>Образец текста</a:t>
            </a:r>
            <a:endParaRPr lang="ru-RU" strike="noStrike" noProof="1"/>
          </a:p>
          <a:p>
            <a:pPr lvl="1" fontAlgn="base"/>
            <a:r>
              <a:rPr lang="ru-RU" strike="noStrike" noProof="1"/>
              <a:t>Второй уровень</a:t>
            </a:r>
            <a:endParaRPr lang="ru-RU" strike="noStrike" noProof="1"/>
          </a:p>
          <a:p>
            <a:pPr lvl="2" fontAlgn="base"/>
            <a:r>
              <a:rPr lang="ru-RU" strike="noStrike" noProof="1"/>
              <a:t>Третий уровень</a:t>
            </a:r>
            <a:endParaRPr lang="ru-RU" strike="noStrike" noProof="1"/>
          </a:p>
          <a:p>
            <a:pPr lvl="3" fontAlgn="base"/>
            <a:r>
              <a:rPr lang="ru-RU" strike="noStrike" noProof="1"/>
              <a:t>Четвертый уровень</a:t>
            </a:r>
            <a:endParaRPr lang="ru-RU" strike="noStrike" noProof="1"/>
          </a:p>
          <a:p>
            <a:pPr lvl="4" fontAlgn="base"/>
            <a:r>
              <a:rPr lang="ru-RU" strike="noStrike" noProof="1"/>
              <a:t>Пятый уровень</a:t>
            </a:r>
            <a:endParaRPr lang="en-US" strike="noStrike" noProof="1"/>
          </a:p>
        </p:txBody>
      </p:sp>
      <p:sp>
        <p:nvSpPr>
          <p:cNvPr id="5" name="Замещающая дата 4"/>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36F30BE7-5165-4F14-9B58-89402176B744}" type="datetime1">
              <a:rPr kumimoji="0" lang="ru-RU" sz="800" b="0" i="0" u="none" strike="noStrike" kern="1200" cap="none" spc="0" normalizeH="0" baseline="0" noProof="0">
                <a:ln>
                  <a:noFill/>
                </a:ln>
                <a:solidFill>
                  <a:schemeClr val="accent2"/>
                </a:solidFill>
                <a:effectLst/>
                <a:uLnTx/>
                <a:uFillTx/>
                <a:latin typeface="+mn-lt"/>
                <a:ea typeface="+mn-ea"/>
                <a:cs typeface="+mn-cs"/>
              </a:rPr>
            </a:fld>
            <a:endParaRPr kumimoji="0" lang="ru-RU" sz="800" b="0" i="0" u="none" strike="noStrike" kern="1200" cap="none" spc="0" normalizeH="0" baseline="0" noProof="0">
              <a:ln>
                <a:noFill/>
              </a:ln>
              <a:solidFill>
                <a:schemeClr val="accent2"/>
              </a:solidFill>
              <a:effectLst/>
              <a:uLnTx/>
              <a:uFillTx/>
              <a:latin typeface="+mn-lt"/>
              <a:ea typeface="+mn-ea"/>
              <a:cs typeface="+mn-cs"/>
            </a:endParaRPr>
          </a:p>
        </p:txBody>
      </p:sp>
      <p:sp>
        <p:nvSpPr>
          <p:cNvPr id="6" name="Замещающий нижний колонтитул 5"/>
          <p:cNvSpPr>
            <a:spLocks noGrp="1"/>
          </p:cNvSpPr>
          <p:nvPr>
            <p:ph type="ftr" sz="quarter" idx="11"/>
          </p:nvPr>
        </p:nvSpPr>
        <p:spPr/>
        <p:txBody>
          <a:bodyPr/>
          <a:p>
            <a:pPr marL="0" marR="0" lvl="0" indent="0" algn="r" defTabSz="914400" rtl="0" eaLnBrk="1" fontAlgn="auto" latinLnBrk="0" hangingPunct="1">
              <a:lnSpc>
                <a:spcPct val="100000"/>
              </a:lnSpc>
              <a:spcBef>
                <a:spcPts val="0"/>
              </a:spcBef>
              <a:spcAft>
                <a:spcPts val="0"/>
              </a:spcAft>
              <a:buClrTx/>
              <a:buSzTx/>
              <a:buFontTx/>
              <a:buNone/>
              <a:defRPr/>
            </a:pPr>
            <a:endParaRPr kumimoji="0" lang="ru-RU" sz="800" b="0" i="0" u="none" strike="noStrike" kern="1200" cap="none" spc="0" normalizeH="0" baseline="0" noProof="0">
              <a:ln>
                <a:noFill/>
              </a:ln>
              <a:solidFill>
                <a:schemeClr val="accent2"/>
              </a:solidFill>
              <a:effectLst/>
              <a:uLnTx/>
              <a:uFillTx/>
              <a:latin typeface="+mn-lt"/>
              <a:ea typeface="+mn-ea"/>
              <a:cs typeface="+mn-cs"/>
            </a:endParaRPr>
          </a:p>
        </p:txBody>
      </p:sp>
      <p:sp>
        <p:nvSpPr>
          <p:cNvPr id="7" name="Замещающий номер слайда 6"/>
          <p:cNvSpPr>
            <a:spLocks noGrp="1"/>
          </p:cNvSpPr>
          <p:nvPr>
            <p:ph type="sldNum" sz="quarter" idx="12"/>
          </p:nvPr>
        </p:nvSpPr>
        <p:spPr/>
        <p:txBody>
          <a:bodyPr/>
          <a:p>
            <a:pPr lvl="0" eaLnBrk="1" fontAlgn="base" hangingPunct="1"/>
            <a:fld id="{9A0DB2DC-4C9A-4742-B13C-FB6460FD3503}" type="slidenum">
              <a:rPr lang="ru-RU" altLang="ru-RU" strike="noStrike" noProof="1" dirty="0">
                <a:latin typeface="Georgia" panose="02040502050405020303" pitchFamily="18" charset="0"/>
                <a:ea typeface="+mn-ea"/>
                <a:cs typeface="+mn-cs"/>
              </a:rPr>
            </a:fld>
            <a:endParaRPr lang="ru-RU" altLang="ru-RU" strike="noStrike" noProof="1" dirty="0">
              <a:latin typeface="Arial" panose="020B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Сравнение">
    <p:bg>
      <p:bgPr>
        <a:solidFill>
          <a:schemeClr val="bg1"/>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1000" y="1143000"/>
            <a:ext cx="8382000" cy="1069848"/>
          </a:xfrm>
        </p:spPr>
        <p:txBody>
          <a:bodyPr/>
          <a:lstStyle>
            <a:lvl1pPr>
              <a:defRPr sz="4000" b="0" i="0" cap="none" baseline="0"/>
            </a:lvl1pPr>
          </a:lstStyle>
          <a:p>
            <a:pPr fontAlgn="base"/>
            <a:r>
              <a:rPr lang="ru-RU" strike="noStrike" noProof="1"/>
              <a:t>Образец заголовка</a:t>
            </a:r>
            <a:endParaRPr lang="en-US" strike="noStrike" noProof="1"/>
          </a:p>
        </p:txBody>
      </p:sp>
      <p:sp>
        <p:nvSpPr>
          <p:cNvPr id="3" name="Текст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fontAlgn="base"/>
            <a:r>
              <a:rPr lang="ru-RU" strike="noStrike" noProof="1"/>
              <a:t>Образец текста</a:t>
            </a:r>
            <a:endParaRPr lang="ru-RU" strike="noStrike" noProof="1"/>
          </a:p>
        </p:txBody>
      </p:sp>
      <p:sp>
        <p:nvSpPr>
          <p:cNvPr id="4" name="Текст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fontAlgn="base"/>
            <a:r>
              <a:rPr lang="ru-RU" strike="noStrike" noProof="1"/>
              <a:t>Образец текста</a:t>
            </a:r>
            <a:endParaRPr lang="ru-RU" strike="noStrike" noProof="1"/>
          </a:p>
        </p:txBody>
      </p:sp>
      <p:sp>
        <p:nvSpPr>
          <p:cNvPr id="5" name="Содержимое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fontAlgn="base"/>
            <a:r>
              <a:rPr lang="ru-RU" strike="noStrike" noProof="1"/>
              <a:t>Образец текста</a:t>
            </a:r>
            <a:endParaRPr lang="ru-RU" strike="noStrike" noProof="1"/>
          </a:p>
          <a:p>
            <a:pPr lvl="1" fontAlgn="base"/>
            <a:r>
              <a:rPr lang="ru-RU" strike="noStrike" noProof="1"/>
              <a:t>Второй уровень</a:t>
            </a:r>
            <a:endParaRPr lang="ru-RU" strike="noStrike" noProof="1"/>
          </a:p>
          <a:p>
            <a:pPr lvl="2" fontAlgn="base"/>
            <a:r>
              <a:rPr lang="ru-RU" strike="noStrike" noProof="1"/>
              <a:t>Третий уровень</a:t>
            </a:r>
            <a:endParaRPr lang="ru-RU" strike="noStrike" noProof="1"/>
          </a:p>
          <a:p>
            <a:pPr lvl="3" fontAlgn="base"/>
            <a:r>
              <a:rPr lang="ru-RU" strike="noStrike" noProof="1"/>
              <a:t>Четвертый уровень</a:t>
            </a:r>
            <a:endParaRPr lang="ru-RU" strike="noStrike" noProof="1"/>
          </a:p>
          <a:p>
            <a:pPr lvl="4" fontAlgn="base"/>
            <a:r>
              <a:rPr lang="ru-RU" strike="noStrike" noProof="1"/>
              <a:t>Пятый уровень</a:t>
            </a:r>
            <a:endParaRPr lang="en-US" strike="noStrike" noProof="1"/>
          </a:p>
        </p:txBody>
      </p:sp>
      <p:sp>
        <p:nvSpPr>
          <p:cNvPr id="6" name="Содержимое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fontAlgn="base"/>
            <a:r>
              <a:rPr lang="ru-RU" strike="noStrike" noProof="1"/>
              <a:t>Образец текста</a:t>
            </a:r>
            <a:endParaRPr lang="ru-RU" strike="noStrike" noProof="1"/>
          </a:p>
          <a:p>
            <a:pPr lvl="1" fontAlgn="base"/>
            <a:r>
              <a:rPr lang="ru-RU" strike="noStrike" noProof="1"/>
              <a:t>Второй уровень</a:t>
            </a:r>
            <a:endParaRPr lang="ru-RU" strike="noStrike" noProof="1"/>
          </a:p>
          <a:p>
            <a:pPr lvl="2" fontAlgn="base"/>
            <a:r>
              <a:rPr lang="ru-RU" strike="noStrike" noProof="1"/>
              <a:t>Третий уровень</a:t>
            </a:r>
            <a:endParaRPr lang="ru-RU" strike="noStrike" noProof="1"/>
          </a:p>
          <a:p>
            <a:pPr lvl="3" fontAlgn="base"/>
            <a:r>
              <a:rPr lang="ru-RU" strike="noStrike" noProof="1"/>
              <a:t>Четвертый уровень</a:t>
            </a:r>
            <a:endParaRPr lang="ru-RU" strike="noStrike" noProof="1"/>
          </a:p>
          <a:p>
            <a:pPr lvl="4" fontAlgn="base"/>
            <a:r>
              <a:rPr lang="ru-RU" strike="noStrike" noProof="1"/>
              <a:t>Пятый уровень</a:t>
            </a:r>
            <a:endParaRPr lang="en-US" strike="noStrike" noProof="1"/>
          </a:p>
        </p:txBody>
      </p:sp>
      <p:sp>
        <p:nvSpPr>
          <p:cNvPr id="20" name="Дата 25"/>
          <p:cNvSpPr>
            <a:spLocks noGrp="1"/>
          </p:cNvSpPr>
          <p:nvPr>
            <p:ph type="dt" sz="half" idx="12"/>
          </p:nvPr>
        </p:nvSpPr>
        <p:spPr>
          <a:xfrm>
            <a:off x="6586538" y="612775"/>
            <a:ext cx="957263" cy="457200"/>
          </a:xfrm>
          <a:prstGeom prst="rect">
            <a:avLst/>
          </a:prstGeom>
        </p:spPr>
        <p:txBody>
          <a:bodyPr vert="horz" rtlCol="0"/>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defRPr/>
            </a:pPr>
            <a:fld id="{6C48E02F-7F92-454B-A055-4E75B6EEC6BD}" type="datetime1">
              <a:rPr kumimoji="0" lang="ru-RU" sz="800" b="0" i="0" u="none" strike="noStrike" kern="1200" cap="none" spc="0" normalizeH="0" baseline="0" noProof="0">
                <a:ln>
                  <a:noFill/>
                </a:ln>
                <a:solidFill>
                  <a:schemeClr val="accent2"/>
                </a:solidFill>
                <a:effectLst/>
                <a:uLnTx/>
                <a:uFillTx/>
                <a:latin typeface="+mn-lt"/>
                <a:ea typeface="+mn-ea"/>
                <a:cs typeface="+mn-cs"/>
              </a:rPr>
            </a:fld>
            <a:endParaRPr kumimoji="0" lang="ru-RU" sz="800" b="0" i="0" u="none" strike="noStrike" kern="1200" cap="none" spc="0" normalizeH="0" baseline="0" noProof="0">
              <a:ln>
                <a:noFill/>
              </a:ln>
              <a:solidFill>
                <a:schemeClr val="accent2"/>
              </a:solidFill>
              <a:effectLst/>
              <a:uLnTx/>
              <a:uFillTx/>
              <a:latin typeface="+mn-lt"/>
              <a:ea typeface="+mn-ea"/>
              <a:cs typeface="+mn-cs"/>
            </a:endParaRPr>
          </a:p>
        </p:txBody>
      </p:sp>
      <p:sp>
        <p:nvSpPr>
          <p:cNvPr id="21" name="Номер слайда 26"/>
          <p:cNvSpPr>
            <a:spLocks noGrp="1"/>
          </p:cNvSpPr>
          <p:nvPr>
            <p:ph type="sldNum" sz="quarter" idx="14"/>
          </p:nvPr>
        </p:nvSpPr>
        <p:spPr>
          <a:xfrm>
            <a:off x="8174038" y="1588"/>
            <a:ext cx="762000" cy="366713"/>
          </a:xfrm>
          <a:prstGeom prst="rect">
            <a:avLst/>
          </a:prstGeom>
        </p:spPr>
        <p:txBody>
          <a:bodyPr vert="horz" wrap="square" lIns="91440" tIns="45720" rIns="91440" bIns="45720" numCol="1" anchor="b" anchorCtr="0" compatLnSpc="1"/>
          <a:p>
            <a:pPr algn="r" eaLnBrk="1" fontAlgn="base" hangingPunct="1"/>
            <a:fld id="{9A0DB2DC-4C9A-4742-B13C-FB6460FD3503}" type="slidenum">
              <a:rPr lang="ru-RU" altLang="ru-RU" strike="noStrike" noProof="1" dirty="0">
                <a:latin typeface="Georgia" panose="02040502050405020303" pitchFamily="18" charset="0"/>
                <a:ea typeface="+mn-ea"/>
                <a:cs typeface="+mn-cs"/>
              </a:rPr>
            </a:fld>
            <a:endParaRPr lang="ru-RU" altLang="ru-RU" strike="noStrike" noProof="1" dirty="0">
              <a:latin typeface="Georgia" panose="02040502050405020303" pitchFamily="18" charset="0"/>
            </a:endParaRPr>
          </a:p>
        </p:txBody>
      </p:sp>
      <p:sp>
        <p:nvSpPr>
          <p:cNvPr id="22" name="Нижний колонтитул 27"/>
          <p:cNvSpPr>
            <a:spLocks noGrp="1"/>
          </p:cNvSpPr>
          <p:nvPr>
            <p:ph type="ftr" sz="quarter" idx="13"/>
          </p:nvPr>
        </p:nvSpPr>
        <p:spPr>
          <a:xfrm>
            <a:off x="5257800" y="612775"/>
            <a:ext cx="1325563" cy="457200"/>
          </a:xfrm>
          <a:prstGeom prst="rect">
            <a:avLst/>
          </a:prstGeom>
        </p:spPr>
        <p:txBody>
          <a:bodyPr vert="horz" rtlCol="0"/>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defRPr/>
            </a:pPr>
            <a:endParaRPr kumimoji="0" lang="ru-RU" sz="800" b="0" i="0" u="none" strike="noStrike" kern="1200" cap="none" spc="0" normalizeH="0" baseline="0" noProof="0">
              <a:ln>
                <a:noFill/>
              </a:ln>
              <a:solidFill>
                <a:schemeClr val="accent2"/>
              </a:solidFill>
              <a:effectLst/>
              <a:uLnTx/>
              <a:uFillTx/>
              <a:latin typeface="+mn-lt"/>
              <a:ea typeface="+mn-ea"/>
              <a:cs typeface="+mn-cs"/>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bg>
      <p:bgPr>
        <a:solidFill>
          <a:schemeClr val="bg1"/>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43000"/>
            <a:ext cx="8229600" cy="1069848"/>
          </a:xfrm>
        </p:spPr>
        <p:txBody>
          <a:bodyPr/>
          <a:lstStyle>
            <a:lvl1pPr>
              <a:defRPr sz="4000">
                <a:solidFill>
                  <a:schemeClr val="tx2"/>
                </a:solidFill>
              </a:defRPr>
            </a:lvl1pPr>
          </a:lstStyle>
          <a:p>
            <a:pPr fontAlgn="base"/>
            <a:r>
              <a:rPr lang="ru-RU" strike="noStrike" noProof="1"/>
              <a:t>Образец заголовка</a:t>
            </a:r>
            <a:endParaRPr lang="en-US" strike="noStrike" noProof="1"/>
          </a:p>
        </p:txBody>
      </p:sp>
      <p:sp>
        <p:nvSpPr>
          <p:cNvPr id="20" name="Дата 2"/>
          <p:cNvSpPr>
            <a:spLocks noGrp="1"/>
          </p:cNvSpPr>
          <p:nvPr>
            <p:ph type="dt" sz="half" idx="2"/>
          </p:nvPr>
        </p:nvSpPr>
        <p:spPr>
          <a:xfrm>
            <a:off x="6583363" y="612775"/>
            <a:ext cx="957263" cy="457200"/>
          </a:xfrm>
          <a:prstGeom prst="rect">
            <a:avLst/>
          </a:prstGeom>
        </p:spPr>
        <p:txBody>
          <a:bodyPr vert="horz"/>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defRPr/>
            </a:pPr>
            <a:fld id="{D835703C-C067-4F1A-AA65-28C808F539EC}" type="datetime1">
              <a:rPr kumimoji="0" lang="ru-RU" sz="800" b="0" i="0" u="none" strike="noStrike" kern="1200" cap="none" spc="0" normalizeH="0" baseline="0" noProof="0">
                <a:ln>
                  <a:noFill/>
                </a:ln>
                <a:solidFill>
                  <a:schemeClr val="accent2"/>
                </a:solidFill>
                <a:effectLst/>
                <a:uLnTx/>
                <a:uFillTx/>
                <a:latin typeface="+mn-lt"/>
                <a:ea typeface="+mn-ea"/>
                <a:cs typeface="+mn-cs"/>
              </a:rPr>
            </a:fld>
            <a:endParaRPr kumimoji="0" lang="ru-RU" sz="800" b="0" i="0" u="none" strike="noStrike" kern="1200" cap="none" spc="0" normalizeH="0" baseline="0" noProof="0">
              <a:ln>
                <a:noFill/>
              </a:ln>
              <a:solidFill>
                <a:schemeClr val="accent2"/>
              </a:solidFill>
              <a:effectLst/>
              <a:uLnTx/>
              <a:uFillTx/>
              <a:latin typeface="+mn-lt"/>
              <a:ea typeface="+mn-ea"/>
              <a:cs typeface="+mn-cs"/>
            </a:endParaRPr>
          </a:p>
        </p:txBody>
      </p:sp>
      <p:sp>
        <p:nvSpPr>
          <p:cNvPr id="21" name="Нижний колонтитул 3"/>
          <p:cNvSpPr>
            <a:spLocks noGrp="1"/>
          </p:cNvSpPr>
          <p:nvPr>
            <p:ph type="ftr" sz="quarter" idx="3"/>
          </p:nvPr>
        </p:nvSpPr>
        <p:spPr>
          <a:xfrm>
            <a:off x="5257800" y="612775"/>
            <a:ext cx="1325563" cy="457200"/>
          </a:xfrm>
          <a:prstGeom prst="rect">
            <a:avLst/>
          </a:prstGeom>
        </p:spPr>
        <p:txBody>
          <a:bodyPr vert="horz"/>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defRPr/>
            </a:pPr>
            <a:endParaRPr kumimoji="0" lang="ru-RU" sz="800" b="0" i="0" u="none" strike="noStrike" kern="1200" cap="none" spc="0" normalizeH="0" baseline="0" noProof="0">
              <a:ln>
                <a:noFill/>
              </a:ln>
              <a:solidFill>
                <a:schemeClr val="accent2"/>
              </a:solidFill>
              <a:effectLst/>
              <a:uLnTx/>
              <a:uFillTx/>
              <a:latin typeface="+mn-lt"/>
              <a:ea typeface="+mn-ea"/>
              <a:cs typeface="+mn-cs"/>
            </a:endParaRPr>
          </a:p>
        </p:txBody>
      </p:sp>
      <p:sp>
        <p:nvSpPr>
          <p:cNvPr id="22" name="Номер слайда 4"/>
          <p:cNvSpPr>
            <a:spLocks noGrp="1"/>
          </p:cNvSpPr>
          <p:nvPr>
            <p:ph type="sldNum" sz="quarter" idx="4"/>
          </p:nvPr>
        </p:nvSpPr>
        <p:spPr>
          <a:xfrm>
            <a:off x="8174038" y="1588"/>
            <a:ext cx="762000" cy="366713"/>
          </a:xfrm>
          <a:prstGeom prst="rect">
            <a:avLst/>
          </a:prstGeom>
        </p:spPr>
        <p:txBody>
          <a:bodyPr vert="horz" wrap="square" lIns="91440" tIns="45720" rIns="91440" bIns="45720" numCol="1" anchor="b" anchorCtr="0" compatLnSpc="1"/>
          <a:p>
            <a:pPr algn="r" eaLnBrk="1" fontAlgn="base" hangingPunct="1"/>
            <a:fld id="{9A0DB2DC-4C9A-4742-B13C-FB6460FD3503}" type="slidenum">
              <a:rPr lang="ru-RU" altLang="ru-RU" strike="noStrike" noProof="1" dirty="0">
                <a:latin typeface="Georgia" panose="02040502050405020303" pitchFamily="18" charset="0"/>
                <a:ea typeface="+mn-ea"/>
                <a:cs typeface="+mn-cs"/>
              </a:rPr>
            </a:fld>
            <a:endParaRPr lang="ru-RU" altLang="ru-RU" strike="noStrike" noProof="1" dirty="0">
              <a:latin typeface="Georgia" panose="02040502050405020303" pitchFamily="18"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Замещающая дата 1"/>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36F30BE7-5165-4F14-9B58-89402176B744}" type="datetime1">
              <a:rPr kumimoji="0" lang="ru-RU" sz="800" b="0" i="0" u="none" strike="noStrike" kern="1200" cap="none" spc="0" normalizeH="0" baseline="0" noProof="0">
                <a:ln>
                  <a:noFill/>
                </a:ln>
                <a:solidFill>
                  <a:schemeClr val="accent2"/>
                </a:solidFill>
                <a:effectLst/>
                <a:uLnTx/>
                <a:uFillTx/>
                <a:latin typeface="+mn-lt"/>
                <a:ea typeface="+mn-ea"/>
                <a:cs typeface="+mn-cs"/>
              </a:rPr>
            </a:fld>
            <a:endParaRPr kumimoji="0" lang="ru-RU" sz="800" b="0" i="0" u="none" strike="noStrike" kern="1200" cap="none" spc="0" normalizeH="0" baseline="0" noProof="0">
              <a:ln>
                <a:noFill/>
              </a:ln>
              <a:solidFill>
                <a:schemeClr val="accent2"/>
              </a:solidFill>
              <a:effectLst/>
              <a:uLnTx/>
              <a:uFillTx/>
              <a:latin typeface="+mn-lt"/>
              <a:ea typeface="+mn-ea"/>
              <a:cs typeface="+mn-cs"/>
            </a:endParaRPr>
          </a:p>
        </p:txBody>
      </p:sp>
      <p:sp>
        <p:nvSpPr>
          <p:cNvPr id="3" name="Замещающий нижний колонтитул 2"/>
          <p:cNvSpPr>
            <a:spLocks noGrp="1"/>
          </p:cNvSpPr>
          <p:nvPr>
            <p:ph type="ftr" sz="quarter" idx="11"/>
          </p:nvPr>
        </p:nvSpPr>
        <p:spPr/>
        <p:txBody>
          <a:bodyPr/>
          <a:p>
            <a:pPr marL="0" marR="0" lvl="0" indent="0" algn="r" defTabSz="914400" rtl="0" eaLnBrk="1" fontAlgn="auto" latinLnBrk="0" hangingPunct="1">
              <a:lnSpc>
                <a:spcPct val="100000"/>
              </a:lnSpc>
              <a:spcBef>
                <a:spcPts val="0"/>
              </a:spcBef>
              <a:spcAft>
                <a:spcPts val="0"/>
              </a:spcAft>
              <a:buClrTx/>
              <a:buSzTx/>
              <a:buFontTx/>
              <a:buNone/>
              <a:defRPr/>
            </a:pPr>
            <a:endParaRPr kumimoji="0" lang="ru-RU" sz="800" b="0" i="0" u="none" strike="noStrike" kern="1200" cap="none" spc="0" normalizeH="0" baseline="0" noProof="0">
              <a:ln>
                <a:noFill/>
              </a:ln>
              <a:solidFill>
                <a:schemeClr val="accent2"/>
              </a:solidFill>
              <a:effectLst/>
              <a:uLnTx/>
              <a:uFillTx/>
              <a:latin typeface="+mn-lt"/>
              <a:ea typeface="+mn-ea"/>
              <a:cs typeface="+mn-cs"/>
            </a:endParaRPr>
          </a:p>
        </p:txBody>
      </p:sp>
      <p:sp>
        <p:nvSpPr>
          <p:cNvPr id="4" name="Замещающий номер слайда 3"/>
          <p:cNvSpPr>
            <a:spLocks noGrp="1"/>
          </p:cNvSpPr>
          <p:nvPr>
            <p:ph type="sldNum" sz="quarter" idx="12"/>
          </p:nvPr>
        </p:nvSpPr>
        <p:spPr/>
        <p:txBody>
          <a:bodyPr/>
          <a:p>
            <a:pPr lvl="0" eaLnBrk="1" fontAlgn="base" hangingPunct="1"/>
            <a:fld id="{9A0DB2DC-4C9A-4742-B13C-FB6460FD3503}" type="slidenum">
              <a:rPr lang="ru-RU" altLang="ru-RU" strike="noStrike" noProof="1" dirty="0">
                <a:latin typeface="Georgia" panose="02040502050405020303" pitchFamily="18" charset="0"/>
                <a:ea typeface="+mn-ea"/>
                <a:cs typeface="+mn-cs"/>
              </a:rPr>
            </a:fld>
            <a:endParaRPr lang="ru-RU" altLang="ru-RU" strike="noStrike" noProof="1" dirty="0">
              <a:latin typeface="Arial" panose="020B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53496" y="1101970"/>
            <a:ext cx="3383280" cy="877824"/>
          </a:xfrm>
        </p:spPr>
        <p:txBody>
          <a:bodyPr anchor="b"/>
          <a:lstStyle>
            <a:lvl1pPr algn="l">
              <a:buNone/>
              <a:defRPr sz="1800" b="1"/>
            </a:lvl1pPr>
          </a:lstStyle>
          <a:p>
            <a:pPr fontAlgn="base"/>
            <a:r>
              <a:rPr lang="ru-RU" strike="noStrike" noProof="1"/>
              <a:t>Образец заголовка</a:t>
            </a:r>
            <a:endParaRPr lang="en-US" strike="noStrike" noProof="1"/>
          </a:p>
        </p:txBody>
      </p:sp>
      <p:sp>
        <p:nvSpPr>
          <p:cNvPr id="3" name="Текст 2"/>
          <p:cNvSpPr>
            <a:spLocks noGrp="1"/>
          </p:cNvSpPr>
          <p:nvPr>
            <p:ph type="body" idx="2"/>
          </p:nvPr>
        </p:nvSpPr>
        <p:spPr>
          <a:xfrm>
            <a:off x="5353496" y="2010727"/>
            <a:ext cx="3383280" cy="4617720"/>
          </a:xfrm>
        </p:spPr>
        <p:txBody>
          <a:bodyPr/>
          <a:lstStyle>
            <a:lvl1pPr marL="8890" indent="0">
              <a:buNone/>
              <a:defRPr sz="1400"/>
            </a:lvl1pPr>
            <a:lvl2pPr>
              <a:buNone/>
              <a:defRPr sz="1200"/>
            </a:lvl2pPr>
            <a:lvl3pPr>
              <a:buNone/>
              <a:defRPr sz="1000"/>
            </a:lvl3pPr>
            <a:lvl4pPr>
              <a:buNone/>
              <a:defRPr sz="900"/>
            </a:lvl4pPr>
            <a:lvl5pPr>
              <a:buNone/>
              <a:defRPr sz="900"/>
            </a:lvl5pPr>
          </a:lstStyle>
          <a:p>
            <a:pPr lvl="0" fontAlgn="base"/>
            <a:r>
              <a:rPr lang="ru-RU" strike="noStrike" noProof="1"/>
              <a:t>Образец текста</a:t>
            </a:r>
            <a:endParaRPr lang="ru-RU" strike="noStrike" noProof="1"/>
          </a:p>
        </p:txBody>
      </p:sp>
      <p:sp>
        <p:nvSpPr>
          <p:cNvPr id="4" name="Содержимое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fontAlgn="base"/>
            <a:r>
              <a:rPr lang="ru-RU" strike="noStrike" noProof="1"/>
              <a:t>Образец текста</a:t>
            </a:r>
            <a:endParaRPr lang="ru-RU" strike="noStrike" noProof="1"/>
          </a:p>
          <a:p>
            <a:pPr lvl="1" fontAlgn="base"/>
            <a:r>
              <a:rPr lang="ru-RU" strike="noStrike" noProof="1"/>
              <a:t>Второй уровень</a:t>
            </a:r>
            <a:endParaRPr lang="ru-RU" strike="noStrike" noProof="1"/>
          </a:p>
          <a:p>
            <a:pPr lvl="2" fontAlgn="base"/>
            <a:r>
              <a:rPr lang="ru-RU" strike="noStrike" noProof="1"/>
              <a:t>Третий уровень</a:t>
            </a:r>
            <a:endParaRPr lang="ru-RU" strike="noStrike" noProof="1"/>
          </a:p>
          <a:p>
            <a:pPr lvl="3" fontAlgn="base"/>
            <a:r>
              <a:rPr lang="ru-RU" strike="noStrike" noProof="1"/>
              <a:t>Четвертый уровень</a:t>
            </a:r>
            <a:endParaRPr lang="ru-RU" strike="noStrike" noProof="1"/>
          </a:p>
          <a:p>
            <a:pPr lvl="4" fontAlgn="base"/>
            <a:r>
              <a:rPr lang="ru-RU" strike="noStrike" noProof="1"/>
              <a:t>Пятый уровень</a:t>
            </a:r>
            <a:endParaRPr lang="en-US" strike="noStrike" noProof="1"/>
          </a:p>
        </p:txBody>
      </p:sp>
      <p:sp>
        <p:nvSpPr>
          <p:cNvPr id="5" name="Замещающая дата 4"/>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36F30BE7-5165-4F14-9B58-89402176B744}" type="datetime1">
              <a:rPr kumimoji="0" lang="ru-RU" sz="800" b="0" i="0" u="none" strike="noStrike" kern="1200" cap="none" spc="0" normalizeH="0" baseline="0" noProof="0">
                <a:ln>
                  <a:noFill/>
                </a:ln>
                <a:solidFill>
                  <a:schemeClr val="accent2"/>
                </a:solidFill>
                <a:effectLst/>
                <a:uLnTx/>
                <a:uFillTx/>
                <a:latin typeface="+mn-lt"/>
                <a:ea typeface="+mn-ea"/>
                <a:cs typeface="+mn-cs"/>
              </a:rPr>
            </a:fld>
            <a:endParaRPr kumimoji="0" lang="ru-RU" sz="800" b="0" i="0" u="none" strike="noStrike" kern="1200" cap="none" spc="0" normalizeH="0" baseline="0" noProof="0">
              <a:ln>
                <a:noFill/>
              </a:ln>
              <a:solidFill>
                <a:schemeClr val="accent2"/>
              </a:solidFill>
              <a:effectLst/>
              <a:uLnTx/>
              <a:uFillTx/>
              <a:latin typeface="+mn-lt"/>
              <a:ea typeface="+mn-ea"/>
              <a:cs typeface="+mn-cs"/>
            </a:endParaRPr>
          </a:p>
        </p:txBody>
      </p:sp>
      <p:sp>
        <p:nvSpPr>
          <p:cNvPr id="6" name="Замещающий нижний колонтитул 5"/>
          <p:cNvSpPr>
            <a:spLocks noGrp="1"/>
          </p:cNvSpPr>
          <p:nvPr>
            <p:ph type="ftr" sz="quarter" idx="11"/>
          </p:nvPr>
        </p:nvSpPr>
        <p:spPr/>
        <p:txBody>
          <a:bodyPr/>
          <a:p>
            <a:pPr marL="0" marR="0" lvl="0" indent="0" algn="r" defTabSz="914400" rtl="0" eaLnBrk="1" fontAlgn="auto" latinLnBrk="0" hangingPunct="1">
              <a:lnSpc>
                <a:spcPct val="100000"/>
              </a:lnSpc>
              <a:spcBef>
                <a:spcPts val="0"/>
              </a:spcBef>
              <a:spcAft>
                <a:spcPts val="0"/>
              </a:spcAft>
              <a:buClrTx/>
              <a:buSzTx/>
              <a:buFontTx/>
              <a:buNone/>
              <a:defRPr/>
            </a:pPr>
            <a:endParaRPr kumimoji="0" lang="ru-RU" sz="800" b="0" i="0" u="none" strike="noStrike" kern="1200" cap="none" spc="0" normalizeH="0" baseline="0" noProof="0">
              <a:ln>
                <a:noFill/>
              </a:ln>
              <a:solidFill>
                <a:schemeClr val="accent2"/>
              </a:solidFill>
              <a:effectLst/>
              <a:uLnTx/>
              <a:uFillTx/>
              <a:latin typeface="+mn-lt"/>
              <a:ea typeface="+mn-ea"/>
              <a:cs typeface="+mn-cs"/>
            </a:endParaRPr>
          </a:p>
        </p:txBody>
      </p:sp>
      <p:sp>
        <p:nvSpPr>
          <p:cNvPr id="7" name="Замещающий номер слайда 6"/>
          <p:cNvSpPr>
            <a:spLocks noGrp="1"/>
          </p:cNvSpPr>
          <p:nvPr>
            <p:ph type="sldNum" sz="quarter" idx="12"/>
          </p:nvPr>
        </p:nvSpPr>
        <p:spPr/>
        <p:txBody>
          <a:bodyPr/>
          <a:p>
            <a:pPr lvl="0" eaLnBrk="1" fontAlgn="base" hangingPunct="1"/>
            <a:fld id="{9A0DB2DC-4C9A-4742-B13C-FB6460FD3503}" type="slidenum">
              <a:rPr lang="ru-RU" altLang="ru-RU" strike="noStrike" noProof="1" dirty="0">
                <a:latin typeface="Georgia" panose="02040502050405020303" pitchFamily="18" charset="0"/>
                <a:ea typeface="+mn-ea"/>
                <a:cs typeface="+mn-cs"/>
              </a:rPr>
            </a:fld>
            <a:endParaRPr lang="ru-RU" altLang="ru-RU" strike="noStrike" noProof="1" dirty="0">
              <a:latin typeface="Arial" panose="020B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pPr fontAlgn="base"/>
            <a:r>
              <a:rPr lang="ru-RU" strike="noStrike" noProof="1"/>
              <a:t>Образец заголовка</a:t>
            </a:r>
            <a:endParaRPr lang="en-US" strike="noStrike" noProof="1"/>
          </a:p>
        </p:txBody>
      </p:sp>
      <p:sp>
        <p:nvSpPr>
          <p:cNvPr id="3" name="Рисунок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vert="horz" wrap="square" lIns="91440" tIns="45720" rIns="91440" bIns="45720" numCol="1" anchor="t" anchorCtr="0" compatLnSpc="1">
            <a:normAutofit/>
          </a:bodyPr>
          <a:lstStyle>
            <a:lvl1pPr marL="0" indent="0">
              <a:buNone/>
              <a:defRPr sz="3200"/>
            </a:lvl1pPr>
          </a:lstStyle>
          <a:p>
            <a:pPr marL="0" marR="0" lvl="0" indent="0" algn="l" defTabSz="914400" rtl="0" eaLnBrk="0" fontAlgn="base" latinLnBrk="0" hangingPunct="0">
              <a:lnSpc>
                <a:spcPct val="100000"/>
              </a:lnSpc>
              <a:spcBef>
                <a:spcPts val="300"/>
              </a:spcBef>
              <a:spcAft>
                <a:spcPct val="0"/>
              </a:spcAft>
              <a:buClr>
                <a:srgbClr val="5D4173"/>
              </a:buClr>
              <a:buSzTx/>
              <a:buFont typeface="Georgia" panose="02040502050405020303" pitchFamily="18" charset="0"/>
              <a:buNone/>
              <a:defRPr/>
            </a:pPr>
            <a:r>
              <a:rPr kumimoji="0" lang="ru-RU" sz="3200" b="0" i="0" u="none" strike="noStrike" kern="1200" cap="none" spc="0" normalizeH="0" baseline="0" noProof="0">
                <a:ln>
                  <a:noFill/>
                </a:ln>
                <a:solidFill>
                  <a:schemeClr val="tx1"/>
                </a:solidFill>
                <a:effectLst/>
                <a:uLnTx/>
                <a:uFillTx/>
                <a:latin typeface="+mn-lt"/>
                <a:ea typeface="+mn-ea"/>
                <a:cs typeface="+mn-cs"/>
              </a:rPr>
              <a:t>Вставка рисунка</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4" name="Текст 3"/>
          <p:cNvSpPr>
            <a:spLocks noGrp="1"/>
          </p:cNvSpPr>
          <p:nvPr>
            <p:ph type="body" sz="half" idx="2"/>
          </p:nvPr>
        </p:nvSpPr>
        <p:spPr>
          <a:xfrm>
            <a:off x="6088443" y="3274308"/>
            <a:ext cx="2590800" cy="2516489"/>
          </a:xfrm>
        </p:spPr>
        <p:txBody>
          <a:bodyPr lIns="0" tIns="0" rIns="45720"/>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fontAlgn="base"/>
            <a:r>
              <a:rPr lang="ru-RU" strike="noStrike" noProof="1"/>
              <a:t>Образец текста</a:t>
            </a:r>
            <a:endParaRPr lang="ru-RU" strike="noStrike" noProof="1"/>
          </a:p>
        </p:txBody>
      </p:sp>
      <p:sp>
        <p:nvSpPr>
          <p:cNvPr id="5" name="Замещающая дата 4"/>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36F30BE7-5165-4F14-9B58-89402176B744}" type="datetime1">
              <a:rPr kumimoji="0" lang="ru-RU" sz="800" b="0" i="0" u="none" strike="noStrike" kern="1200" cap="none" spc="0" normalizeH="0" baseline="0" noProof="0">
                <a:ln>
                  <a:noFill/>
                </a:ln>
                <a:solidFill>
                  <a:schemeClr val="accent2"/>
                </a:solidFill>
                <a:effectLst/>
                <a:uLnTx/>
                <a:uFillTx/>
                <a:latin typeface="+mn-lt"/>
                <a:ea typeface="+mn-ea"/>
                <a:cs typeface="+mn-cs"/>
              </a:rPr>
            </a:fld>
            <a:endParaRPr kumimoji="0" lang="ru-RU" sz="800" b="0" i="0" u="none" strike="noStrike" kern="1200" cap="none" spc="0" normalizeH="0" baseline="0" noProof="0">
              <a:ln>
                <a:noFill/>
              </a:ln>
              <a:solidFill>
                <a:schemeClr val="accent2"/>
              </a:solidFill>
              <a:effectLst/>
              <a:uLnTx/>
              <a:uFillTx/>
              <a:latin typeface="+mn-lt"/>
              <a:ea typeface="+mn-ea"/>
              <a:cs typeface="+mn-cs"/>
            </a:endParaRPr>
          </a:p>
        </p:txBody>
      </p:sp>
      <p:sp>
        <p:nvSpPr>
          <p:cNvPr id="6" name="Замещающий нижний колонтитул 5"/>
          <p:cNvSpPr>
            <a:spLocks noGrp="1"/>
          </p:cNvSpPr>
          <p:nvPr>
            <p:ph type="ftr" sz="quarter" idx="11"/>
          </p:nvPr>
        </p:nvSpPr>
        <p:spPr/>
        <p:txBody>
          <a:bodyPr/>
          <a:p>
            <a:pPr marL="0" marR="0" lvl="0" indent="0" algn="r" defTabSz="914400" rtl="0" eaLnBrk="1" fontAlgn="auto" latinLnBrk="0" hangingPunct="1">
              <a:lnSpc>
                <a:spcPct val="100000"/>
              </a:lnSpc>
              <a:spcBef>
                <a:spcPts val="0"/>
              </a:spcBef>
              <a:spcAft>
                <a:spcPts val="0"/>
              </a:spcAft>
              <a:buClrTx/>
              <a:buSzTx/>
              <a:buFontTx/>
              <a:buNone/>
              <a:defRPr/>
            </a:pPr>
            <a:endParaRPr kumimoji="0" lang="ru-RU" sz="800" b="0" i="0" u="none" strike="noStrike" kern="1200" cap="none" spc="0" normalizeH="0" baseline="0" noProof="0">
              <a:ln>
                <a:noFill/>
              </a:ln>
              <a:solidFill>
                <a:schemeClr val="accent2"/>
              </a:solidFill>
              <a:effectLst/>
              <a:uLnTx/>
              <a:uFillTx/>
              <a:latin typeface="+mn-lt"/>
              <a:ea typeface="+mn-ea"/>
              <a:cs typeface="+mn-cs"/>
            </a:endParaRPr>
          </a:p>
        </p:txBody>
      </p:sp>
      <p:sp>
        <p:nvSpPr>
          <p:cNvPr id="7" name="Замещающий номер слайда 6"/>
          <p:cNvSpPr>
            <a:spLocks noGrp="1"/>
          </p:cNvSpPr>
          <p:nvPr>
            <p:ph type="sldNum" sz="quarter" idx="12"/>
          </p:nvPr>
        </p:nvSpPr>
        <p:spPr/>
        <p:txBody>
          <a:bodyPr/>
          <a:p>
            <a:pPr lvl="0" eaLnBrk="1" fontAlgn="base" hangingPunct="1"/>
            <a:fld id="{9A0DB2DC-4C9A-4742-B13C-FB6460FD3503}" type="slidenum">
              <a:rPr lang="ru-RU" altLang="ru-RU" strike="noStrike" noProof="1" dirty="0">
                <a:latin typeface="Georgia" panose="02040502050405020303" pitchFamily="18" charset="0"/>
                <a:ea typeface="+mn-ea"/>
                <a:cs typeface="+mn-cs"/>
              </a:rPr>
            </a:fld>
            <a:endParaRPr lang="ru-RU" altLang="ru-RU" strike="noStrike" noProof="1" dirty="0">
              <a:latin typeface="Arial" panose="020B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base"/>
            <a:r>
              <a:rPr lang="ru-RU" strike="noStrike" noProof="1"/>
              <a:t>Образец заголовка</a:t>
            </a:r>
            <a:endParaRPr lang="en-US" strike="noStrike" noProof="1"/>
          </a:p>
        </p:txBody>
      </p:sp>
      <p:sp>
        <p:nvSpPr>
          <p:cNvPr id="3" name="Вертикальный текст 2"/>
          <p:cNvSpPr>
            <a:spLocks noGrp="1"/>
          </p:cNvSpPr>
          <p:nvPr>
            <p:ph type="body" orient="vert" idx="1"/>
          </p:nvPr>
        </p:nvSpPr>
        <p:spPr/>
        <p:txBody>
          <a:bodyPr vert="eaVert"/>
          <a:lstStyle/>
          <a:p>
            <a:pPr lvl="0" fontAlgn="base"/>
            <a:r>
              <a:rPr lang="ru-RU" strike="noStrike" noProof="1"/>
              <a:t>Образец текста</a:t>
            </a:r>
            <a:endParaRPr lang="ru-RU" strike="noStrike" noProof="1"/>
          </a:p>
          <a:p>
            <a:pPr lvl="1" fontAlgn="base"/>
            <a:r>
              <a:rPr lang="ru-RU" strike="noStrike" noProof="1"/>
              <a:t>Второй уровень</a:t>
            </a:r>
            <a:endParaRPr lang="ru-RU" strike="noStrike" noProof="1"/>
          </a:p>
          <a:p>
            <a:pPr lvl="2" fontAlgn="base"/>
            <a:r>
              <a:rPr lang="ru-RU" strike="noStrike" noProof="1"/>
              <a:t>Третий уровень</a:t>
            </a:r>
            <a:endParaRPr lang="ru-RU" strike="noStrike" noProof="1"/>
          </a:p>
          <a:p>
            <a:pPr lvl="3" fontAlgn="base"/>
            <a:r>
              <a:rPr lang="ru-RU" strike="noStrike" noProof="1"/>
              <a:t>Четвертый уровень</a:t>
            </a:r>
            <a:endParaRPr lang="ru-RU" strike="noStrike" noProof="1"/>
          </a:p>
          <a:p>
            <a:pPr lvl="4" fontAlgn="base"/>
            <a:r>
              <a:rPr lang="ru-RU" strike="noStrike" noProof="1"/>
              <a:t>Пятый уровень</a:t>
            </a:r>
            <a:endParaRPr lang="en-US" strike="noStrike" noProof="1"/>
          </a:p>
        </p:txBody>
      </p:sp>
      <p:sp>
        <p:nvSpPr>
          <p:cNvPr id="4" name="Замещающая дата 3"/>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36F30BE7-5165-4F14-9B58-89402176B744}" type="datetime1">
              <a:rPr kumimoji="0" lang="ru-RU" sz="800" b="0" i="0" u="none" strike="noStrike" kern="1200" cap="none" spc="0" normalizeH="0" baseline="0" noProof="0">
                <a:ln>
                  <a:noFill/>
                </a:ln>
                <a:solidFill>
                  <a:schemeClr val="accent2"/>
                </a:solidFill>
                <a:effectLst/>
                <a:uLnTx/>
                <a:uFillTx/>
                <a:latin typeface="+mn-lt"/>
                <a:ea typeface="+mn-ea"/>
                <a:cs typeface="+mn-cs"/>
              </a:rPr>
            </a:fld>
            <a:endParaRPr kumimoji="0" lang="ru-RU" sz="800" b="0" i="0" u="none" strike="noStrike" kern="1200" cap="none" spc="0" normalizeH="0" baseline="0" noProof="0">
              <a:ln>
                <a:noFill/>
              </a:ln>
              <a:solidFill>
                <a:schemeClr val="accent2"/>
              </a:solidFill>
              <a:effectLst/>
              <a:uLnTx/>
              <a:uFillTx/>
              <a:latin typeface="+mn-lt"/>
              <a:ea typeface="+mn-ea"/>
              <a:cs typeface="+mn-cs"/>
            </a:endParaRPr>
          </a:p>
        </p:txBody>
      </p:sp>
      <p:sp>
        <p:nvSpPr>
          <p:cNvPr id="5" name="Замещающий нижний колонтитул 4"/>
          <p:cNvSpPr>
            <a:spLocks noGrp="1"/>
          </p:cNvSpPr>
          <p:nvPr>
            <p:ph type="ftr" sz="quarter" idx="11"/>
          </p:nvPr>
        </p:nvSpPr>
        <p:spPr/>
        <p:txBody>
          <a:bodyPr/>
          <a:p>
            <a:pPr marL="0" marR="0" lvl="0" indent="0" algn="r" defTabSz="914400" rtl="0" eaLnBrk="1" fontAlgn="auto" latinLnBrk="0" hangingPunct="1">
              <a:lnSpc>
                <a:spcPct val="100000"/>
              </a:lnSpc>
              <a:spcBef>
                <a:spcPts val="0"/>
              </a:spcBef>
              <a:spcAft>
                <a:spcPts val="0"/>
              </a:spcAft>
              <a:buClrTx/>
              <a:buSzTx/>
              <a:buFontTx/>
              <a:buNone/>
              <a:defRPr/>
            </a:pPr>
            <a:endParaRPr kumimoji="0" lang="ru-RU" sz="800" b="0" i="0" u="none" strike="noStrike" kern="1200" cap="none" spc="0" normalizeH="0" baseline="0" noProof="0">
              <a:ln>
                <a:noFill/>
              </a:ln>
              <a:solidFill>
                <a:schemeClr val="accent2"/>
              </a:solidFill>
              <a:effectLst/>
              <a:uLnTx/>
              <a:uFillTx/>
              <a:latin typeface="+mn-lt"/>
              <a:ea typeface="+mn-ea"/>
              <a:cs typeface="+mn-cs"/>
            </a:endParaRPr>
          </a:p>
        </p:txBody>
      </p:sp>
      <p:sp>
        <p:nvSpPr>
          <p:cNvPr id="6" name="Замещающий номер слайда 5"/>
          <p:cNvSpPr>
            <a:spLocks noGrp="1"/>
          </p:cNvSpPr>
          <p:nvPr>
            <p:ph type="sldNum" sz="quarter" idx="12"/>
          </p:nvPr>
        </p:nvSpPr>
        <p:spPr/>
        <p:txBody>
          <a:bodyPr/>
          <a:p>
            <a:pPr lvl="0" eaLnBrk="1" fontAlgn="base" hangingPunct="1"/>
            <a:fld id="{9A0DB2DC-4C9A-4742-B13C-FB6460FD3503}" type="slidenum">
              <a:rPr lang="ru-RU" altLang="ru-RU" strike="noStrike" noProof="1" dirty="0">
                <a:latin typeface="Georgia" panose="02040502050405020303" pitchFamily="18" charset="0"/>
                <a:ea typeface="+mn-ea"/>
                <a:cs typeface="+mn-cs"/>
              </a:rPr>
            </a:fld>
            <a:endParaRPr lang="ru-RU" altLang="ru-RU" strike="noStrike" noProof="1" dirty="0">
              <a:latin typeface="Arial" panose="020B0604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1" Type="http://schemas.openxmlformats.org/officeDocument/2006/relationships/theme" Target="../theme/theme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8" name="Прямоугольник 27"/>
          <p:cNvSpPr/>
          <p:nvPr/>
        </p:nvSpPr>
        <p:spPr>
          <a:xfrm>
            <a:off x="0" y="366713"/>
            <a:ext cx="9144000" cy="84138"/>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29" name="Прямоугольник 28"/>
          <p:cNvSpPr/>
          <p:nvPr/>
        </p:nvSpPr>
        <p:spPr>
          <a:xfrm>
            <a:off x="0" y="0"/>
            <a:ext cx="9144000" cy="3111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30" name="Прямоугольник 29"/>
          <p:cNvSpPr/>
          <p:nvPr/>
        </p:nvSpPr>
        <p:spPr>
          <a:xfrm>
            <a:off x="0" y="307975"/>
            <a:ext cx="9144000" cy="92075"/>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31" name="Прямоугольник 30"/>
          <p:cNvSpPr/>
          <p:nvPr/>
        </p:nvSpPr>
        <p:spPr>
          <a:xfrm flipV="1">
            <a:off x="5410200" y="360363"/>
            <a:ext cx="3733800" cy="90488"/>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32" name="Прямоугольник 31"/>
          <p:cNvSpPr/>
          <p:nvPr/>
        </p:nvSpPr>
        <p:spPr>
          <a:xfrm flipV="1">
            <a:off x="5410200" y="439738"/>
            <a:ext cx="3733800" cy="18097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lt1"/>
              </a:solidFill>
              <a:effectLst/>
              <a:uLnTx/>
              <a:uFillTx/>
              <a:latin typeface="+mn-lt"/>
              <a:ea typeface="+mn-ea"/>
              <a:cs typeface="+mn-cs"/>
            </a:endParaRPr>
          </a:p>
        </p:txBody>
      </p:sp>
      <p:sp useBgFill="1">
        <p:nvSpPr>
          <p:cNvPr id="33" name="Скругленный прямоугольник 32"/>
          <p:cNvSpPr/>
          <p:nvPr/>
        </p:nvSpPr>
        <p:spPr bwMode="white">
          <a:xfrm>
            <a:off x="5407025" y="496888"/>
            <a:ext cx="3063875" cy="28575"/>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lt1"/>
              </a:solidFill>
              <a:effectLst/>
              <a:uLnTx/>
              <a:uFillTx/>
              <a:latin typeface="+mn-lt"/>
              <a:ea typeface="+mn-ea"/>
              <a:cs typeface="+mn-cs"/>
            </a:endParaRPr>
          </a:p>
        </p:txBody>
      </p:sp>
      <p:sp useBgFill="1">
        <p:nvSpPr>
          <p:cNvPr id="34" name="Скругленный прямоугольник 33"/>
          <p:cNvSpPr/>
          <p:nvPr/>
        </p:nvSpPr>
        <p:spPr bwMode="white">
          <a:xfrm>
            <a:off x="7373938" y="588963"/>
            <a:ext cx="1600200" cy="36513"/>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35" name="Прямоугольник 34"/>
          <p:cNvSpPr/>
          <p:nvPr/>
        </p:nvSpPr>
        <p:spPr bwMode="invGray">
          <a:xfrm>
            <a:off x="9085263" y="-1587"/>
            <a:ext cx="57150"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chemeClr val="lt1"/>
              </a:solidFill>
              <a:effectLst/>
              <a:uLnTx/>
              <a:uFillTx/>
              <a:latin typeface="+mn-lt"/>
              <a:ea typeface="+mn-ea"/>
              <a:cs typeface="+mn-cs"/>
            </a:endParaRPr>
          </a:p>
        </p:txBody>
      </p:sp>
      <p:sp>
        <p:nvSpPr>
          <p:cNvPr id="36" name="Прямоугольник 35"/>
          <p:cNvSpPr/>
          <p:nvPr/>
        </p:nvSpPr>
        <p:spPr bwMode="invGray">
          <a:xfrm>
            <a:off x="9043988" y="-1587"/>
            <a:ext cx="28575"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chemeClr val="lt1"/>
              </a:solidFill>
              <a:effectLst/>
              <a:uLnTx/>
              <a:uFillTx/>
              <a:latin typeface="+mn-lt"/>
              <a:ea typeface="+mn-ea"/>
              <a:cs typeface="+mn-cs"/>
            </a:endParaRPr>
          </a:p>
        </p:txBody>
      </p:sp>
      <p:sp>
        <p:nvSpPr>
          <p:cNvPr id="37" name="Прямоугольник 36"/>
          <p:cNvSpPr/>
          <p:nvPr/>
        </p:nvSpPr>
        <p:spPr bwMode="invGray">
          <a:xfrm>
            <a:off x="9024938" y="-1587"/>
            <a:ext cx="9525" cy="620713"/>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38" name="Прямоугольник 37"/>
          <p:cNvSpPr/>
          <p:nvPr/>
        </p:nvSpPr>
        <p:spPr bwMode="invGray">
          <a:xfrm>
            <a:off x="8975725" y="-1587"/>
            <a:ext cx="26988" cy="620713"/>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39" name="Прямоугольник 38"/>
          <p:cNvSpPr/>
          <p:nvPr/>
        </p:nvSpPr>
        <p:spPr bwMode="invGray">
          <a:xfrm>
            <a:off x="8915400" y="0"/>
            <a:ext cx="55563" cy="585788"/>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40" name="Прямоугольник 39"/>
          <p:cNvSpPr/>
          <p:nvPr/>
        </p:nvSpPr>
        <p:spPr bwMode="invGray">
          <a:xfrm>
            <a:off x="8874125" y="0"/>
            <a:ext cx="7938" cy="585788"/>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chemeClr val="lt1"/>
              </a:solidFill>
              <a:effectLst/>
              <a:uLnTx/>
              <a:uFillTx/>
              <a:latin typeface="+mn-lt"/>
              <a:ea typeface="+mn-ea"/>
              <a:cs typeface="+mn-cs"/>
            </a:endParaRPr>
          </a:p>
        </p:txBody>
      </p:sp>
      <p:sp>
        <p:nvSpPr>
          <p:cNvPr id="1039" name="Заголовок 21"/>
          <p:cNvSpPr>
            <a:spLocks noGrp="1"/>
          </p:cNvSpPr>
          <p:nvPr>
            <p:ph type="title"/>
          </p:nvPr>
        </p:nvSpPr>
        <p:spPr>
          <a:xfrm>
            <a:off x="457200" y="1143000"/>
            <a:ext cx="8229600" cy="1066800"/>
          </a:xfrm>
          <a:prstGeom prst="rect">
            <a:avLst/>
          </a:prstGeom>
          <a:noFill/>
          <a:ln w="9525">
            <a:noFill/>
          </a:ln>
        </p:spPr>
        <p:txBody>
          <a:bodyPr anchor="ctr" anchorCtr="0"/>
          <a:p>
            <a:pPr lvl="0"/>
            <a:r>
              <a:rPr lang="ru-RU" altLang="ru-RU" dirty="0"/>
              <a:t>Образец заголовка</a:t>
            </a:r>
            <a:endParaRPr lang="en-US" altLang="ru-RU" dirty="0"/>
          </a:p>
        </p:txBody>
      </p:sp>
      <p:sp>
        <p:nvSpPr>
          <p:cNvPr id="1040" name="Текст 12"/>
          <p:cNvSpPr>
            <a:spLocks noGrp="1"/>
          </p:cNvSpPr>
          <p:nvPr>
            <p:ph type="body"/>
          </p:nvPr>
        </p:nvSpPr>
        <p:spPr>
          <a:xfrm>
            <a:off x="457200" y="2249488"/>
            <a:ext cx="8229600" cy="4324350"/>
          </a:xfrm>
          <a:prstGeom prst="rect">
            <a:avLst/>
          </a:prstGeom>
          <a:noFill/>
          <a:ln w="9525">
            <a:noFill/>
          </a:ln>
        </p:spPr>
        <p:txBody>
          <a:bodyPr anchor="t" anchorCtr="0"/>
          <a:p>
            <a:pPr lvl="0"/>
            <a:r>
              <a:rPr lang="ru-RU" altLang="ru-RU" dirty="0"/>
              <a:t>Образец текста</a:t>
            </a:r>
            <a:endParaRPr lang="ru-RU" altLang="ru-RU" dirty="0"/>
          </a:p>
          <a:p>
            <a:pPr lvl="1"/>
            <a:r>
              <a:rPr lang="ru-RU" altLang="ru-RU" dirty="0"/>
              <a:t>Второй уровень</a:t>
            </a:r>
            <a:endParaRPr lang="ru-RU" altLang="ru-RU" dirty="0"/>
          </a:p>
          <a:p>
            <a:pPr lvl="2"/>
            <a:r>
              <a:rPr lang="ru-RU" altLang="ru-RU" dirty="0"/>
              <a:t>Третий уровень</a:t>
            </a:r>
            <a:endParaRPr lang="ru-RU" altLang="ru-RU" dirty="0"/>
          </a:p>
          <a:p>
            <a:pPr lvl="3"/>
            <a:r>
              <a:rPr lang="ru-RU" altLang="ru-RU" dirty="0"/>
              <a:t>Четвертый уровень</a:t>
            </a:r>
            <a:endParaRPr lang="ru-RU" altLang="ru-RU" dirty="0"/>
          </a:p>
          <a:p>
            <a:pPr lvl="4"/>
            <a:r>
              <a:rPr lang="ru-RU" altLang="ru-RU" dirty="0"/>
              <a:t>Пятый уровень</a:t>
            </a:r>
            <a:endParaRPr lang="en-US" altLang="ru-RU" dirty="0"/>
          </a:p>
        </p:txBody>
      </p:sp>
      <p:sp>
        <p:nvSpPr>
          <p:cNvPr id="14" name="Дата 13"/>
          <p:cNvSpPr>
            <a:spLocks noGrp="1"/>
          </p:cNvSpPr>
          <p:nvPr>
            <p:ph type="dt" sz="half" idx="2"/>
          </p:nvPr>
        </p:nvSpPr>
        <p:spPr>
          <a:xfrm>
            <a:off x="6586538" y="612775"/>
            <a:ext cx="957263" cy="457200"/>
          </a:xfrm>
          <a:prstGeom prst="rect">
            <a:avLst/>
          </a:prstGeom>
        </p:spPr>
        <p:txBody>
          <a:bodyPr vert="horz"/>
          <a:lstStyle>
            <a:lvl1pPr algn="l" eaLnBrk="1" fontAlgn="auto" latinLnBrk="0" hangingPunct="1">
              <a:spcBef>
                <a:spcPts val="0"/>
              </a:spcBef>
              <a:spcAft>
                <a:spcPts val="0"/>
              </a:spcAft>
              <a:defRPr kumimoji="0" sz="800">
                <a:solidFill>
                  <a:schemeClr val="accent2"/>
                </a:solidFill>
                <a:latin typeface="+mn-lt"/>
              </a:defRPr>
            </a:lvl1pPr>
          </a:lstStyle>
          <a:p>
            <a:pPr marL="0" marR="0" lvl="0" indent="0" algn="l" defTabSz="914400" rtl="0" eaLnBrk="1" fontAlgn="auto" latinLnBrk="0" hangingPunct="1">
              <a:lnSpc>
                <a:spcPct val="100000"/>
              </a:lnSpc>
              <a:spcBef>
                <a:spcPts val="0"/>
              </a:spcBef>
              <a:spcAft>
                <a:spcPts val="0"/>
              </a:spcAft>
              <a:buClrTx/>
              <a:buSzTx/>
              <a:buFontTx/>
              <a:buNone/>
              <a:defRPr/>
            </a:pPr>
            <a:fld id="{36F30BE7-5165-4F14-9B58-89402176B744}" type="datetime1">
              <a:rPr kumimoji="0" lang="ru-RU" sz="800" b="0" i="0" u="none" strike="noStrike" kern="1200" cap="none" spc="0" normalizeH="0" baseline="0" noProof="0">
                <a:ln>
                  <a:noFill/>
                </a:ln>
                <a:solidFill>
                  <a:schemeClr val="accent2"/>
                </a:solidFill>
                <a:effectLst/>
                <a:uLnTx/>
                <a:uFillTx/>
                <a:latin typeface="+mn-lt"/>
                <a:ea typeface="+mn-ea"/>
                <a:cs typeface="+mn-cs"/>
              </a:rPr>
            </a:fld>
            <a:endParaRPr kumimoji="0" lang="ru-RU" sz="800" b="0" i="0" u="none" strike="noStrike" kern="1200" cap="none" spc="0" normalizeH="0" baseline="0" noProof="0">
              <a:ln>
                <a:noFill/>
              </a:ln>
              <a:solidFill>
                <a:schemeClr val="accent2"/>
              </a:solidFill>
              <a:effectLst/>
              <a:uLnTx/>
              <a:uFillTx/>
              <a:latin typeface="+mn-lt"/>
              <a:ea typeface="+mn-ea"/>
              <a:cs typeface="+mn-cs"/>
            </a:endParaRPr>
          </a:p>
        </p:txBody>
      </p:sp>
      <p:sp>
        <p:nvSpPr>
          <p:cNvPr id="3" name="Нижний колонтитул 2"/>
          <p:cNvSpPr>
            <a:spLocks noGrp="1"/>
          </p:cNvSpPr>
          <p:nvPr>
            <p:ph type="ftr" sz="quarter" idx="3"/>
          </p:nvPr>
        </p:nvSpPr>
        <p:spPr>
          <a:xfrm>
            <a:off x="5257800" y="612775"/>
            <a:ext cx="1325563" cy="457200"/>
          </a:xfrm>
          <a:prstGeom prst="rect">
            <a:avLst/>
          </a:prstGeom>
        </p:spPr>
        <p:txBody>
          <a:bodyPr vert="horz"/>
          <a:lstStyle>
            <a:lvl1pPr algn="r" eaLnBrk="1" fontAlgn="auto" latinLnBrk="0" hangingPunct="1">
              <a:spcBef>
                <a:spcPts val="0"/>
              </a:spcBef>
              <a:spcAft>
                <a:spcPts val="0"/>
              </a:spcAft>
              <a:defRPr kumimoji="0" sz="800">
                <a:solidFill>
                  <a:schemeClr val="accent2"/>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defRPr/>
            </a:pPr>
            <a:endParaRPr kumimoji="0" lang="ru-RU" sz="800" b="0" i="0" u="none" strike="noStrike" kern="1200" cap="none" spc="0" normalizeH="0" baseline="0" noProof="0">
              <a:ln>
                <a:noFill/>
              </a:ln>
              <a:solidFill>
                <a:schemeClr val="accent2"/>
              </a:solidFill>
              <a:effectLst/>
              <a:uLnTx/>
              <a:uFillTx/>
              <a:latin typeface="+mn-lt"/>
              <a:ea typeface="+mn-ea"/>
              <a:cs typeface="+mn-cs"/>
            </a:endParaRPr>
          </a:p>
        </p:txBody>
      </p:sp>
      <p:sp>
        <p:nvSpPr>
          <p:cNvPr id="23" name="Номер слайда 22"/>
          <p:cNvSpPr>
            <a:spLocks noGrp="1"/>
          </p:cNvSpPr>
          <p:nvPr>
            <p:ph type="sldNum" sz="quarter" idx="4"/>
          </p:nvPr>
        </p:nvSpPr>
        <p:spPr>
          <a:xfrm>
            <a:off x="8174038" y="1588"/>
            <a:ext cx="762000" cy="366713"/>
          </a:xfrm>
          <a:prstGeom prst="rect">
            <a:avLst/>
          </a:prstGeom>
        </p:spPr>
        <p:txBody>
          <a:bodyPr vert="horz" wrap="square" lIns="91440" tIns="45720" rIns="91440" bIns="45720" numCol="1" anchor="b" anchorCtr="0" compatLnSpc="1"/>
          <a:lstStyle>
            <a:lvl1pPr algn="r">
              <a:defRPr>
                <a:solidFill>
                  <a:srgbClr val="FFFFFF"/>
                </a:solidFill>
                <a:latin typeface="Georgia" panose="02040502050405020303" pitchFamily="18" charset="0"/>
              </a:defRPr>
            </a:lvl1pPr>
          </a:lstStyle>
          <a:p>
            <a:pPr lvl="0" eaLnBrk="1" fontAlgn="base" hangingPunct="1"/>
            <a:fld id="{9A0DB2DC-4C9A-4742-B13C-FB6460FD3503}" type="slidenum">
              <a:rPr lang="ru-RU" altLang="ru-RU" strike="noStrike" noProof="1" dirty="0">
                <a:latin typeface="Georgia" panose="02040502050405020303" pitchFamily="18" charset="0"/>
                <a:ea typeface="+mn-ea"/>
                <a:cs typeface="+mn-cs"/>
              </a:rPr>
            </a:fld>
            <a:endParaRPr lang="ru-RU" altLang="ru-RU" strike="noStrike" noProof="1" dirty="0">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dt="0"/>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Trebuchet MS" panose="020B0603020202020204" pitchFamily="34" charset="0"/>
        </a:defRPr>
      </a:lvl2pPr>
      <a:lvl3pPr algn="l" rtl="0" eaLnBrk="0" fontAlgn="base" hangingPunct="0">
        <a:spcBef>
          <a:spcPct val="0"/>
        </a:spcBef>
        <a:spcAft>
          <a:spcPct val="0"/>
        </a:spcAft>
        <a:defRPr sz="4000">
          <a:solidFill>
            <a:schemeClr val="tx2"/>
          </a:solidFill>
          <a:latin typeface="Trebuchet MS" panose="020B0603020202020204" pitchFamily="34" charset="0"/>
        </a:defRPr>
      </a:lvl3pPr>
      <a:lvl4pPr algn="l" rtl="0" eaLnBrk="0" fontAlgn="base" hangingPunct="0">
        <a:spcBef>
          <a:spcPct val="0"/>
        </a:spcBef>
        <a:spcAft>
          <a:spcPct val="0"/>
        </a:spcAft>
        <a:defRPr sz="4000">
          <a:solidFill>
            <a:schemeClr val="tx2"/>
          </a:solidFill>
          <a:latin typeface="Trebuchet MS" panose="020B0603020202020204" pitchFamily="34" charset="0"/>
        </a:defRPr>
      </a:lvl4pPr>
      <a:lvl5pPr algn="l" rtl="0" eaLnBrk="0" fontAlgn="base" hangingPunct="0">
        <a:spcBef>
          <a:spcPct val="0"/>
        </a:spcBef>
        <a:spcAft>
          <a:spcPct val="0"/>
        </a:spcAft>
        <a:defRPr sz="4000">
          <a:solidFill>
            <a:schemeClr val="tx2"/>
          </a:solidFill>
          <a:latin typeface="Trebuchet MS" panose="020B0603020202020204" pitchFamily="34" charset="0"/>
        </a:defRPr>
      </a:lvl5pPr>
      <a:lvl6pPr marL="457200" algn="l" rtl="0" fontAlgn="base">
        <a:spcBef>
          <a:spcPct val="0"/>
        </a:spcBef>
        <a:spcAft>
          <a:spcPct val="0"/>
        </a:spcAft>
        <a:defRPr sz="4000">
          <a:solidFill>
            <a:schemeClr val="tx2"/>
          </a:solidFill>
          <a:latin typeface="Trebuchet MS" panose="020B0603020202020204" pitchFamily="34" charset="0"/>
        </a:defRPr>
      </a:lvl6pPr>
      <a:lvl7pPr marL="914400" algn="l" rtl="0" fontAlgn="base">
        <a:spcBef>
          <a:spcPct val="0"/>
        </a:spcBef>
        <a:spcAft>
          <a:spcPct val="0"/>
        </a:spcAft>
        <a:defRPr sz="4000">
          <a:solidFill>
            <a:schemeClr val="tx2"/>
          </a:solidFill>
          <a:latin typeface="Trebuchet MS" panose="020B0603020202020204" pitchFamily="34" charset="0"/>
        </a:defRPr>
      </a:lvl7pPr>
      <a:lvl8pPr marL="1371600" algn="l" rtl="0" fontAlgn="base">
        <a:spcBef>
          <a:spcPct val="0"/>
        </a:spcBef>
        <a:spcAft>
          <a:spcPct val="0"/>
        </a:spcAft>
        <a:defRPr sz="4000">
          <a:solidFill>
            <a:schemeClr val="tx2"/>
          </a:solidFill>
          <a:latin typeface="Trebuchet MS" panose="020B0603020202020204" pitchFamily="34" charset="0"/>
        </a:defRPr>
      </a:lvl8pPr>
      <a:lvl9pPr marL="1828800" algn="l" rtl="0" fontAlgn="base">
        <a:spcBef>
          <a:spcPct val="0"/>
        </a:spcBef>
        <a:spcAft>
          <a:spcPct val="0"/>
        </a:spcAft>
        <a:defRPr sz="4000">
          <a:solidFill>
            <a:schemeClr val="tx2"/>
          </a:solidFill>
          <a:latin typeface="Trebuchet MS" panose="020B0603020202020204" pitchFamily="34" charset="0"/>
        </a:defRPr>
      </a:lvl9pPr>
    </p:titleStyle>
    <p:bodyStyle>
      <a:lvl1pPr marL="365125" indent="-255905" algn="l" rtl="0" eaLnBrk="0" fontAlgn="base" hangingPunct="0">
        <a:spcBef>
          <a:spcPts val="300"/>
        </a:spcBef>
        <a:spcAft>
          <a:spcPct val="0"/>
        </a:spcAft>
        <a:buClr>
          <a:srgbClr val="5D4173"/>
        </a:buClr>
        <a:buFont typeface="Georgia" panose="02040502050405020303" pitchFamily="18" charset="0"/>
        <a:buChar char="•"/>
        <a:defRPr sz="2800" kern="1200">
          <a:solidFill>
            <a:schemeClr val="tx1"/>
          </a:solidFill>
          <a:latin typeface="+mn-lt"/>
          <a:ea typeface="+mn-ea"/>
          <a:cs typeface="+mn-cs"/>
        </a:defRPr>
      </a:lvl1pPr>
      <a:lvl2pPr marL="657225" indent="-246380" algn="l" rtl="0" eaLnBrk="0" fontAlgn="base" hangingPunct="0">
        <a:spcBef>
          <a:spcPts val="300"/>
        </a:spcBef>
        <a:spcAft>
          <a:spcPct val="0"/>
        </a:spcAft>
        <a:buClr>
          <a:schemeClr val="accent2"/>
        </a:buClr>
        <a:buFont typeface="Georgia" panose="02040502050405020303" pitchFamily="18" charset="0"/>
        <a:buChar char="▫"/>
        <a:defRPr sz="2600" kern="1200">
          <a:solidFill>
            <a:schemeClr val="accent2"/>
          </a:solidFill>
          <a:latin typeface="+mn-lt"/>
          <a:ea typeface="+mn-ea"/>
          <a:cs typeface="+mn-cs"/>
        </a:defRPr>
      </a:lvl2pPr>
      <a:lvl3pPr marL="922655" indent="-219075" algn="l" rtl="0" eaLnBrk="0" fontAlgn="base" hangingPunct="0">
        <a:spcBef>
          <a:spcPts val="300"/>
        </a:spcBef>
        <a:spcAft>
          <a:spcPct val="0"/>
        </a:spcAft>
        <a:buClr>
          <a:schemeClr val="accent1"/>
        </a:buClr>
        <a:buFont typeface="Wingdings 2" panose="05020102010507070707" pitchFamily="18" charset="2"/>
        <a:buChar char=""/>
        <a:defRPr sz="2400" kern="1200">
          <a:solidFill>
            <a:schemeClr val="accent1"/>
          </a:solidFill>
          <a:latin typeface="+mn-lt"/>
          <a:ea typeface="+mn-ea"/>
          <a:cs typeface="+mn-cs"/>
        </a:defRPr>
      </a:lvl3pPr>
      <a:lvl4pPr marL="1179830" indent="-200025" algn="l" rtl="0" eaLnBrk="0" fontAlgn="base" hangingPunct="0">
        <a:spcBef>
          <a:spcPts val="300"/>
        </a:spcBef>
        <a:spcAft>
          <a:spcPct val="0"/>
        </a:spcAft>
        <a:buClr>
          <a:schemeClr val="accent1"/>
        </a:buClr>
        <a:buFont typeface="Wingdings 2" panose="05020102010507070707" pitchFamily="18" charset="2"/>
        <a:buChar char=""/>
        <a:defRPr sz="2200" kern="1200">
          <a:solidFill>
            <a:schemeClr val="accent1"/>
          </a:solidFill>
          <a:latin typeface="+mn-lt"/>
          <a:ea typeface="+mn-ea"/>
          <a:cs typeface="+mn-cs"/>
        </a:defRPr>
      </a:lvl4pPr>
      <a:lvl5pPr marL="1389380" indent="-182880" algn="l" rtl="0" eaLnBrk="0" fontAlgn="base" hangingPunct="0">
        <a:spcBef>
          <a:spcPts val="300"/>
        </a:spcBef>
        <a:spcAft>
          <a:spcPct val="0"/>
        </a:spcAft>
        <a:buClr>
          <a:srgbClr val="5D4173"/>
        </a:buClr>
        <a:buFont typeface="Georgia" panose="02040502050405020303" pitchFamily="18" charset="0"/>
        <a:buChar char="▫"/>
        <a:defRPr sz="2000" kern="1200">
          <a:solidFill>
            <a:srgbClr val="5D4173"/>
          </a:solidFill>
          <a:latin typeface="+mn-lt"/>
          <a:ea typeface="+mn-ea"/>
          <a:cs typeface="+mn-cs"/>
        </a:defRPr>
      </a:lvl5pPr>
      <a:lvl6pPr marL="1609090" indent="-182880" algn="l" rtl="0" eaLnBrk="1" latinLnBrk="0" hangingPunct="1">
        <a:spcBef>
          <a:spcPts val="300"/>
        </a:spcBef>
        <a:buClr>
          <a:schemeClr val="accent3"/>
        </a:buClr>
        <a:buFont typeface="Georgia" panose="02040502050405020303"/>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panose="02040502050405020303"/>
        <a:buChar char="▫"/>
        <a:defRPr kumimoji="0" sz="1600" kern="1200">
          <a:solidFill>
            <a:schemeClr val="accent3"/>
          </a:solidFill>
          <a:latin typeface="+mn-lt"/>
          <a:ea typeface="+mn-ea"/>
          <a:cs typeface="+mn-cs"/>
        </a:defRPr>
      </a:lvl7pPr>
      <a:lvl8pPr marL="2030095" indent="-182880" algn="l" rtl="0" eaLnBrk="1" latinLnBrk="0" hangingPunct="1">
        <a:spcBef>
          <a:spcPts val="300"/>
        </a:spcBef>
        <a:buClr>
          <a:schemeClr val="accent3"/>
        </a:buClr>
        <a:buFont typeface="Georgia" panose="02040502050405020303"/>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panose="02040502050405020303"/>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6.xml"/><Relationship Id="rId1" Type="http://schemas.openxmlformats.org/officeDocument/2006/relationships/image" Target="../media/image2.jpe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6.xml"/><Relationship Id="rId1" Type="http://schemas.openxmlformats.org/officeDocument/2006/relationships/image" Target="../media/image2.jpe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6.xml"/><Relationship Id="rId1" Type="http://schemas.openxmlformats.org/officeDocument/2006/relationships/image" Target="../media/image2.jpeg"/></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6.xml"/><Relationship Id="rId1" Type="http://schemas.openxmlformats.org/officeDocument/2006/relationships/image" Target="../media/image2.jpeg"/></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6.xml"/><Relationship Id="rId1" Type="http://schemas.openxmlformats.org/officeDocument/2006/relationships/image" Target="../media/image2.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6.xml"/><Relationship Id="rId1" Type="http://schemas.openxmlformats.org/officeDocument/2006/relationships/image" Target="../media/image2.jpe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6.xml"/><Relationship Id="rId1" Type="http://schemas.openxmlformats.org/officeDocument/2006/relationships/image" Target="../media/image2.jpe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6.xml"/><Relationship Id="rId1" Type="http://schemas.openxmlformats.org/officeDocument/2006/relationships/image" Target="../media/image2.jpeg"/></Relationships>
</file>

<file path=ppt/slides/_rels/slide7.xml.rels><?xml version="1.0" encoding="UTF-8" standalone="yes"?>
<Relationships xmlns="http://schemas.openxmlformats.org/package/2006/relationships"><Relationship Id="rId4" Type="http://schemas.openxmlformats.org/officeDocument/2006/relationships/notesSlide" Target="../notesSlides/notesSlide5.xml"/><Relationship Id="rId3" Type="http://schemas.openxmlformats.org/officeDocument/2006/relationships/slideLayout" Target="../slideLayouts/slideLayout6.xml"/><Relationship Id="rId2" Type="http://schemas.openxmlformats.org/officeDocument/2006/relationships/image" Target="../media/image3.jpeg"/><Relationship Id="rId1" Type="http://schemas.openxmlformats.org/officeDocument/2006/relationships/image" Target="../media/image2.jpe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6.xml"/><Relationship Id="rId1" Type="http://schemas.openxmlformats.org/officeDocument/2006/relationships/image" Target="../media/image2.jpe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6.xml"/><Relationship Id="rId1"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5121" name="Содержимое 6" descr="низ.jpg"/>
          <p:cNvPicPr>
            <a:picLocks noGrp="1" noChangeAspect="1"/>
          </p:cNvPicPr>
          <p:nvPr>
            <p:ph idx="4294967295"/>
          </p:nvPr>
        </p:nvPicPr>
        <p:blipFill>
          <a:blip r:embed="rId1"/>
          <a:stretch>
            <a:fillRect/>
          </a:stretch>
        </p:blipFill>
        <p:spPr>
          <a:xfrm>
            <a:off x="138113" y="6308725"/>
            <a:ext cx="8105775" cy="409575"/>
          </a:xfrm>
        </p:spPr>
      </p:pic>
      <p:sp>
        <p:nvSpPr>
          <p:cNvPr id="5122" name="Номер слайда 3"/>
          <p:cNvSpPr txBox="1">
            <a:spLocks noGrp="1"/>
          </p:cNvSpPr>
          <p:nvPr/>
        </p:nvSpPr>
        <p:spPr>
          <a:xfrm>
            <a:off x="8305800" y="6313488"/>
            <a:ext cx="762000" cy="365125"/>
          </a:xfrm>
          <a:prstGeom prst="rect">
            <a:avLst/>
          </a:prstGeom>
          <a:noFill/>
          <a:ln w="9525">
            <a:noFill/>
          </a:ln>
        </p:spPr>
        <p:txBody>
          <a:bodyPr anchor="b" anchorCtr="0"/>
          <a:p>
            <a:pPr algn="ctr">
              <a:buClrTx/>
              <a:buFontTx/>
            </a:pPr>
            <a:fld id="{9A0DB2DC-4C9A-4742-B13C-FB6460FD3503}" type="slidenum">
              <a:rPr lang="ru-RU" altLang="ru-RU" sz="2200" b="1" dirty="0">
                <a:solidFill>
                  <a:srgbClr val="7030A0"/>
                </a:solidFill>
                <a:latin typeface="Georgia" panose="02040502050405020303" pitchFamily="18" charset="0"/>
              </a:rPr>
            </a:fld>
            <a:endParaRPr lang="ru-RU" altLang="ru-RU" sz="2200" b="1" dirty="0">
              <a:solidFill>
                <a:srgbClr val="7030A0"/>
              </a:solidFill>
              <a:latin typeface="Georgia" panose="02040502050405020303" pitchFamily="18" charset="0"/>
            </a:endParaRPr>
          </a:p>
        </p:txBody>
      </p:sp>
      <p:sp>
        <p:nvSpPr>
          <p:cNvPr id="5123" name="Text Box 4"/>
          <p:cNvSpPr txBox="1"/>
          <p:nvPr/>
        </p:nvSpPr>
        <p:spPr>
          <a:xfrm>
            <a:off x="755650" y="920115"/>
            <a:ext cx="7508875" cy="4966970"/>
          </a:xfrm>
          <a:prstGeom prst="rect">
            <a:avLst/>
          </a:prstGeom>
          <a:noFill/>
          <a:ln w="9525">
            <a:noFill/>
          </a:ln>
        </p:spPr>
        <p:txBody>
          <a:bodyPr anchor="t" anchorCtr="0">
            <a:noAutofit/>
          </a:bodyPr>
          <a:p>
            <a:pPr algn="ctr">
              <a:buClrTx/>
              <a:buFontTx/>
            </a:pPr>
            <a:r>
              <a:rPr lang="ru-RU" altLang="ru-RU" sz="4400" dirty="0">
                <a:latin typeface="Times New Roman" panose="02020603050405020304" pitchFamily="18" charset="0"/>
                <a:cs typeface="Times New Roman" panose="02020603050405020304" pitchFamily="18" charset="0"/>
              </a:rPr>
              <a:t>тема: </a:t>
            </a:r>
            <a:r>
              <a:rPr lang="ru-RU" altLang="ru-RU" sz="4400" b="1" dirty="0">
                <a:latin typeface="Times New Roman" panose="02020603050405020304" pitchFamily="18" charset="0"/>
                <a:cs typeface="Times New Roman" panose="02020603050405020304" pitchFamily="18" charset="0"/>
              </a:rPr>
              <a:t>Индивидуальные предприниматели как субъекты предпринимательской деятельности</a:t>
            </a:r>
            <a:endParaRPr lang="ru-RU" altLang="ru-RU" sz="4400" b="1" dirty="0">
              <a:latin typeface="Times New Roman" panose="02020603050405020304" pitchFamily="18" charset="0"/>
              <a:cs typeface="Times New Roman" panose="02020603050405020304" pitchFamily="18" charset="0"/>
            </a:endParaRPr>
          </a:p>
          <a:p>
            <a:pPr algn="ctr">
              <a:buClrTx/>
              <a:buFontTx/>
            </a:pPr>
            <a:endParaRPr lang="ru-RU" altLang="ru-RU" sz="1800" dirty="0">
              <a:latin typeface="Times New Roman" panose="02020603050405020304" pitchFamily="18" charset="0"/>
              <a:cs typeface="Times New Roman" panose="02020603050405020304" pitchFamily="18" charset="0"/>
            </a:endParaRPr>
          </a:p>
          <a:p>
            <a:pPr algn="ctr">
              <a:buClrTx/>
              <a:buFontTx/>
            </a:pPr>
            <a:endParaRPr lang="ru-RU" altLang="ru-RU" sz="1800" dirty="0">
              <a:latin typeface="Times New Roman" panose="02020603050405020304" pitchFamily="18" charset="0"/>
              <a:cs typeface="Times New Roman" panose="02020603050405020304" pitchFamily="18" charset="0"/>
            </a:endParaRPr>
          </a:p>
          <a:p>
            <a:pPr algn="r">
              <a:buClrTx/>
              <a:buFontTx/>
            </a:pPr>
            <a:r>
              <a:rPr lang="ru-RU" altLang="ru-RU" sz="1800" dirty="0">
                <a:latin typeface="Times New Roman" panose="02020603050405020304" pitchFamily="18" charset="0"/>
                <a:cs typeface="Times New Roman" panose="02020603050405020304" pitchFamily="18" charset="0"/>
              </a:rPr>
              <a:t>преподаватель ГБПОУ «ВАТТ-ККК»</a:t>
            </a:r>
            <a:endParaRPr lang="ru-RU" altLang="ru-RU" sz="18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25601" name="Содержимое 6" descr="низ.jpg"/>
          <p:cNvPicPr>
            <a:picLocks noGrp="1" noChangeAspect="1"/>
          </p:cNvPicPr>
          <p:nvPr>
            <p:ph idx="4294967295"/>
          </p:nvPr>
        </p:nvPicPr>
        <p:blipFill>
          <a:blip r:embed="rId1"/>
          <a:stretch>
            <a:fillRect/>
          </a:stretch>
        </p:blipFill>
        <p:spPr>
          <a:xfrm>
            <a:off x="138113" y="6308725"/>
            <a:ext cx="8105775" cy="409575"/>
          </a:xfrm>
        </p:spPr>
      </p:pic>
      <p:sp>
        <p:nvSpPr>
          <p:cNvPr id="25602" name="Номер слайда 3"/>
          <p:cNvSpPr txBox="1">
            <a:spLocks noGrp="1"/>
          </p:cNvSpPr>
          <p:nvPr/>
        </p:nvSpPr>
        <p:spPr>
          <a:xfrm>
            <a:off x="8305800" y="6313488"/>
            <a:ext cx="762000" cy="365125"/>
          </a:xfrm>
          <a:prstGeom prst="rect">
            <a:avLst/>
          </a:prstGeom>
          <a:noFill/>
          <a:ln w="9525">
            <a:noFill/>
          </a:ln>
        </p:spPr>
        <p:txBody>
          <a:bodyPr anchor="b" anchorCtr="0"/>
          <a:p>
            <a:pPr algn="ctr">
              <a:buClrTx/>
              <a:buFontTx/>
            </a:pPr>
            <a:fld id="{9A0DB2DC-4C9A-4742-B13C-FB6460FD3503}" type="slidenum">
              <a:rPr lang="ru-RU" altLang="ru-RU" sz="2200" b="1" dirty="0">
                <a:solidFill>
                  <a:srgbClr val="7030A0"/>
                </a:solidFill>
                <a:latin typeface="Georgia" panose="02040502050405020303" pitchFamily="18" charset="0"/>
              </a:rPr>
            </a:fld>
            <a:endParaRPr lang="ru-RU" altLang="ru-RU" sz="2200" b="1" dirty="0">
              <a:solidFill>
                <a:srgbClr val="7030A0"/>
              </a:solidFill>
              <a:latin typeface="Georgia" panose="02040502050405020303" pitchFamily="18" charset="0"/>
            </a:endParaRPr>
          </a:p>
        </p:txBody>
      </p:sp>
      <p:sp>
        <p:nvSpPr>
          <p:cNvPr id="25603" name="Заголовок 9"/>
          <p:cNvSpPr>
            <a:spLocks noGrp="1"/>
          </p:cNvSpPr>
          <p:nvPr>
            <p:ph type="title" idx="4294967295"/>
          </p:nvPr>
        </p:nvSpPr>
        <p:spPr>
          <a:xfrm>
            <a:off x="1547813" y="6265863"/>
            <a:ext cx="6553200" cy="477837"/>
          </a:xfrm>
        </p:spPr>
        <p:txBody>
          <a:bodyPr vert="horz" wrap="square" lIns="91440" tIns="45720" rIns="91440" bIns="45720" anchor="ctr" anchorCtr="0"/>
          <a:p>
            <a:pPr eaLnBrk="1" hangingPunct="1"/>
            <a:r>
              <a:rPr lang="ru-RU" altLang="ru-RU" sz="2000" b="1" dirty="0">
                <a:solidFill>
                  <a:schemeClr val="bg1"/>
                </a:solidFill>
                <a:latin typeface="Ysobel"/>
              </a:rPr>
              <a:t>Ответственность ИП</a:t>
            </a:r>
            <a:endParaRPr lang="ru-RU" altLang="ru-RU" sz="2000" b="1" dirty="0">
              <a:solidFill>
                <a:schemeClr val="bg1"/>
              </a:solidFill>
              <a:latin typeface="Ysobel"/>
            </a:endParaRPr>
          </a:p>
        </p:txBody>
      </p:sp>
      <p:sp>
        <p:nvSpPr>
          <p:cNvPr id="25604" name="Rectangle 6"/>
          <p:cNvSpPr/>
          <p:nvPr/>
        </p:nvSpPr>
        <p:spPr>
          <a:xfrm>
            <a:off x="323850" y="1052513"/>
            <a:ext cx="3671888" cy="1368425"/>
          </a:xfrm>
          <a:prstGeom prst="rect">
            <a:avLst/>
          </a:prstGeom>
          <a:solidFill>
            <a:srgbClr val="CCFF33">
              <a:alpha val="50195"/>
            </a:srgbClr>
          </a:solidFill>
          <a:ln w="12700" cap="flat" cmpd="sng">
            <a:solidFill>
              <a:srgbClr val="808080"/>
            </a:solidFill>
            <a:prstDash val="solid"/>
            <a:miter/>
            <a:headEnd type="none" w="med" len="med"/>
            <a:tailEnd type="none" w="med" len="med"/>
          </a:ln>
        </p:spPr>
        <p:txBody>
          <a:bodyPr anchor="t" anchorCtr="0"/>
          <a:p>
            <a:pPr algn="ctr" eaLnBrk="0" hangingPunct="0">
              <a:buClrTx/>
              <a:buFontTx/>
            </a:pPr>
            <a:r>
              <a:rPr lang="ru-RU" altLang="ru-RU" sz="2600" b="1" dirty="0">
                <a:latin typeface="Tahoma" panose="020B0604030504040204" pitchFamily="34" charset="0"/>
              </a:rPr>
              <a:t>Имущественная ответственность</a:t>
            </a:r>
            <a:endParaRPr lang="ru-RU" altLang="ru-RU" sz="2600" b="1" dirty="0">
              <a:latin typeface="Tahoma" panose="020B0604030504040204" pitchFamily="34" charset="0"/>
            </a:endParaRPr>
          </a:p>
        </p:txBody>
      </p:sp>
      <p:sp>
        <p:nvSpPr>
          <p:cNvPr id="25605" name="Rectangle 7"/>
          <p:cNvSpPr/>
          <p:nvPr/>
        </p:nvSpPr>
        <p:spPr>
          <a:xfrm>
            <a:off x="5076825" y="1052513"/>
            <a:ext cx="3240088" cy="1368425"/>
          </a:xfrm>
          <a:prstGeom prst="rect">
            <a:avLst/>
          </a:prstGeom>
          <a:solidFill>
            <a:srgbClr val="CCFFCC">
              <a:alpha val="50195"/>
            </a:srgbClr>
          </a:solidFill>
          <a:ln w="12700" cap="flat" cmpd="sng">
            <a:solidFill>
              <a:srgbClr val="808080"/>
            </a:solidFill>
            <a:prstDash val="solid"/>
            <a:miter/>
            <a:headEnd type="none" w="med" len="med"/>
            <a:tailEnd type="none" w="med" len="med"/>
          </a:ln>
        </p:spPr>
        <p:txBody>
          <a:bodyPr anchor="t" anchorCtr="0"/>
          <a:p>
            <a:pPr eaLnBrk="0" hangingPunct="0">
              <a:buClrTx/>
              <a:buFontTx/>
            </a:pPr>
            <a:r>
              <a:rPr lang="ru-RU" altLang="ru-RU" sz="2600" b="1" dirty="0">
                <a:latin typeface="Tahoma" panose="020B0604030504040204" pitchFamily="34" charset="0"/>
              </a:rPr>
              <a:t>Ответственность</a:t>
            </a:r>
            <a:endParaRPr lang="ru-RU" altLang="ru-RU" sz="2600" b="1" dirty="0">
              <a:latin typeface="Tahoma" panose="020B0604030504040204" pitchFamily="34" charset="0"/>
            </a:endParaRPr>
          </a:p>
          <a:p>
            <a:pPr eaLnBrk="0" hangingPunct="0">
              <a:buClrTx/>
              <a:buFontTx/>
            </a:pPr>
            <a:r>
              <a:rPr lang="ru-RU" altLang="ru-RU" sz="2600" b="1" dirty="0">
                <a:latin typeface="Tahoma" panose="020B0604030504040204" pitchFamily="34" charset="0"/>
              </a:rPr>
              <a:t>за совершение</a:t>
            </a:r>
            <a:endParaRPr lang="ru-RU" altLang="ru-RU" sz="2600" b="1" dirty="0">
              <a:latin typeface="Tahoma" panose="020B0604030504040204" pitchFamily="34" charset="0"/>
            </a:endParaRPr>
          </a:p>
          <a:p>
            <a:pPr eaLnBrk="0" hangingPunct="0">
              <a:buClrTx/>
              <a:buFontTx/>
            </a:pPr>
            <a:r>
              <a:rPr lang="ru-RU" altLang="ru-RU" sz="2600" b="1" dirty="0">
                <a:latin typeface="Tahoma" panose="020B0604030504040204" pitchFamily="34" charset="0"/>
              </a:rPr>
              <a:t>правонарушений</a:t>
            </a:r>
            <a:endParaRPr lang="ru-RU" altLang="ru-RU" sz="2600" dirty="0">
              <a:latin typeface="Tahoma" panose="020B0604030504040204" pitchFamily="34" charset="0"/>
            </a:endParaRPr>
          </a:p>
        </p:txBody>
      </p:sp>
      <p:sp>
        <p:nvSpPr>
          <p:cNvPr id="25606" name="Text Box 8"/>
          <p:cNvSpPr txBox="1"/>
          <p:nvPr/>
        </p:nvSpPr>
        <p:spPr>
          <a:xfrm>
            <a:off x="323850" y="2781300"/>
            <a:ext cx="3816350" cy="1739900"/>
          </a:xfrm>
          <a:prstGeom prst="rect">
            <a:avLst/>
          </a:prstGeom>
          <a:noFill/>
          <a:ln w="9525">
            <a:noFill/>
          </a:ln>
        </p:spPr>
        <p:txBody>
          <a:bodyPr anchor="t" anchorCtr="0">
            <a:spAutoFit/>
          </a:bodyPr>
          <a:p>
            <a:pPr>
              <a:buClrTx/>
              <a:buFontTx/>
            </a:pPr>
            <a:r>
              <a:rPr lang="ru-RU" altLang="ru-RU" dirty="0">
                <a:latin typeface="Arial" panose="020B0604020202020204" pitchFamily="34" charset="0"/>
              </a:rPr>
              <a:t>По обязательствам, связанным с ПД, ИП отвечает </a:t>
            </a:r>
            <a:r>
              <a:rPr lang="ru-RU" altLang="ru-RU" b="1" dirty="0">
                <a:latin typeface="Arial" panose="020B0604020202020204" pitchFamily="34" charset="0"/>
              </a:rPr>
              <a:t>всем</a:t>
            </a:r>
            <a:r>
              <a:rPr lang="ru-RU" altLang="ru-RU" dirty="0">
                <a:latin typeface="Arial" panose="020B0604020202020204" pitchFamily="34" charset="0"/>
              </a:rPr>
              <a:t> своим имуществом (в т.ч. и личным)</a:t>
            </a:r>
            <a:endParaRPr lang="ru-RU" altLang="ru-RU" dirty="0">
              <a:latin typeface="Arial" panose="020B0604020202020204" pitchFamily="34" charset="0"/>
            </a:endParaRPr>
          </a:p>
          <a:p>
            <a:pPr>
              <a:buClrTx/>
              <a:buFontTx/>
            </a:pPr>
            <a:endParaRPr lang="ru-RU" altLang="ru-RU" dirty="0">
              <a:latin typeface="Arial" panose="020B0604020202020204" pitchFamily="34" charset="0"/>
            </a:endParaRPr>
          </a:p>
          <a:p>
            <a:pPr>
              <a:buClrTx/>
              <a:buFontTx/>
            </a:pPr>
            <a:r>
              <a:rPr lang="ru-RU" altLang="ru-RU" dirty="0">
                <a:latin typeface="Arial" panose="020B0604020202020204" pitchFamily="34" charset="0"/>
              </a:rPr>
              <a:t>При этом учитываются и личные обязательства ИП</a:t>
            </a:r>
            <a:endParaRPr lang="ru-RU" altLang="ru-RU" dirty="0">
              <a:latin typeface="Arial" panose="020B0604020202020204" pitchFamily="34" charset="0"/>
            </a:endParaRPr>
          </a:p>
        </p:txBody>
      </p:sp>
      <p:sp>
        <p:nvSpPr>
          <p:cNvPr id="25607" name="Text Box 11"/>
          <p:cNvSpPr txBox="1"/>
          <p:nvPr/>
        </p:nvSpPr>
        <p:spPr>
          <a:xfrm>
            <a:off x="5076825" y="2781300"/>
            <a:ext cx="3816350" cy="2838450"/>
          </a:xfrm>
          <a:prstGeom prst="rect">
            <a:avLst/>
          </a:prstGeom>
          <a:noFill/>
          <a:ln w="9525">
            <a:noFill/>
          </a:ln>
        </p:spPr>
        <p:txBody>
          <a:bodyPr anchor="t" anchorCtr="0">
            <a:spAutoFit/>
          </a:bodyPr>
          <a:p>
            <a:pPr>
              <a:buClrTx/>
              <a:buFontTx/>
            </a:pPr>
            <a:r>
              <a:rPr lang="ru-RU" altLang="ru-RU" dirty="0">
                <a:latin typeface="Arial" panose="020B0604020202020204" pitchFamily="34" charset="0"/>
              </a:rPr>
              <a:t>Основные правонарушения касаются:</a:t>
            </a:r>
            <a:endParaRPr lang="ru-RU" altLang="ru-RU" dirty="0">
              <a:latin typeface="Arial" panose="020B0604020202020204" pitchFamily="34" charset="0"/>
            </a:endParaRPr>
          </a:p>
          <a:p>
            <a:pPr>
              <a:buClrTx/>
              <a:buFontTx/>
            </a:pPr>
            <a:r>
              <a:rPr lang="ru-RU" altLang="ru-RU" dirty="0">
                <a:latin typeface="Arial" panose="020B0604020202020204" pitchFamily="34" charset="0"/>
              </a:rPr>
              <a:t>- регистрации и постановки на учет ИП;</a:t>
            </a:r>
            <a:endParaRPr lang="ru-RU" altLang="ru-RU" dirty="0">
              <a:latin typeface="Arial" panose="020B0604020202020204" pitchFamily="34" charset="0"/>
            </a:endParaRPr>
          </a:p>
          <a:p>
            <a:pPr>
              <a:buClrTx/>
              <a:buFontTx/>
            </a:pPr>
            <a:r>
              <a:rPr lang="ru-RU" altLang="ru-RU" dirty="0">
                <a:latin typeface="Arial" panose="020B0604020202020204" pitchFamily="34" charset="0"/>
              </a:rPr>
              <a:t>- лицензирования деятельности;</a:t>
            </a:r>
            <a:endParaRPr lang="ru-RU" altLang="ru-RU" dirty="0">
              <a:latin typeface="Arial" panose="020B0604020202020204" pitchFamily="34" charset="0"/>
            </a:endParaRPr>
          </a:p>
          <a:p>
            <a:pPr>
              <a:buClrTx/>
              <a:buFontTx/>
            </a:pPr>
            <a:r>
              <a:rPr lang="ru-RU" altLang="ru-RU" dirty="0">
                <a:latin typeface="Arial" panose="020B0604020202020204" pitchFamily="34" charset="0"/>
              </a:rPr>
              <a:t>- уплаты налогов и сборов;</a:t>
            </a:r>
            <a:endParaRPr lang="ru-RU" altLang="ru-RU" dirty="0">
              <a:latin typeface="Arial" panose="020B0604020202020204" pitchFamily="34" charset="0"/>
            </a:endParaRPr>
          </a:p>
          <a:p>
            <a:pPr>
              <a:buClrTx/>
              <a:buFontTx/>
            </a:pPr>
            <a:r>
              <a:rPr lang="ru-RU" altLang="ru-RU" dirty="0">
                <a:latin typeface="Arial" panose="020B0604020202020204" pitchFamily="34" charset="0"/>
              </a:rPr>
              <a:t>- представления документов в ИФНС;</a:t>
            </a:r>
            <a:endParaRPr lang="ru-RU" altLang="ru-RU" dirty="0">
              <a:latin typeface="Arial" panose="020B0604020202020204" pitchFamily="34" charset="0"/>
            </a:endParaRPr>
          </a:p>
          <a:p>
            <a:pPr>
              <a:buClrTx/>
              <a:buFontTx/>
            </a:pPr>
            <a:r>
              <a:rPr lang="ru-RU" altLang="ru-RU" dirty="0">
                <a:latin typeface="Arial" panose="020B0604020202020204" pitchFamily="34" charset="0"/>
              </a:rPr>
              <a:t>- учета кассовых операций и применения ККТ.</a:t>
            </a:r>
            <a:endParaRPr lang="ru-RU" altLang="ru-RU" dirty="0">
              <a:latin typeface="Arial" panose="020B060402020202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31745" name="Содержимое 6" descr="низ.jpg"/>
          <p:cNvPicPr>
            <a:picLocks noGrp="1" noChangeAspect="1"/>
          </p:cNvPicPr>
          <p:nvPr>
            <p:ph idx="4294967295"/>
          </p:nvPr>
        </p:nvPicPr>
        <p:blipFill>
          <a:blip r:embed="rId1"/>
          <a:stretch>
            <a:fillRect/>
          </a:stretch>
        </p:blipFill>
        <p:spPr>
          <a:xfrm>
            <a:off x="138113" y="6308725"/>
            <a:ext cx="8105775" cy="409575"/>
          </a:xfrm>
        </p:spPr>
      </p:pic>
      <p:sp>
        <p:nvSpPr>
          <p:cNvPr id="31746" name="Номер слайда 3"/>
          <p:cNvSpPr txBox="1">
            <a:spLocks noGrp="1"/>
          </p:cNvSpPr>
          <p:nvPr/>
        </p:nvSpPr>
        <p:spPr>
          <a:xfrm>
            <a:off x="8305800" y="6313488"/>
            <a:ext cx="762000" cy="365125"/>
          </a:xfrm>
          <a:prstGeom prst="rect">
            <a:avLst/>
          </a:prstGeom>
          <a:noFill/>
          <a:ln w="9525">
            <a:noFill/>
          </a:ln>
        </p:spPr>
        <p:txBody>
          <a:bodyPr anchor="b" anchorCtr="0"/>
          <a:p>
            <a:pPr algn="ctr">
              <a:buClrTx/>
              <a:buFontTx/>
            </a:pPr>
            <a:fld id="{9A0DB2DC-4C9A-4742-B13C-FB6460FD3503}" type="slidenum">
              <a:rPr lang="ru-RU" altLang="ru-RU" sz="2200" b="1" dirty="0">
                <a:solidFill>
                  <a:srgbClr val="7030A0"/>
                </a:solidFill>
                <a:latin typeface="Georgia" panose="02040502050405020303" pitchFamily="18" charset="0"/>
              </a:rPr>
            </a:fld>
            <a:endParaRPr lang="ru-RU" altLang="ru-RU" sz="2200" b="1" dirty="0">
              <a:solidFill>
                <a:srgbClr val="7030A0"/>
              </a:solidFill>
              <a:latin typeface="Georgia" panose="02040502050405020303" pitchFamily="18" charset="0"/>
            </a:endParaRPr>
          </a:p>
        </p:txBody>
      </p:sp>
      <p:sp>
        <p:nvSpPr>
          <p:cNvPr id="31747" name="Заголовок 9"/>
          <p:cNvSpPr>
            <a:spLocks noGrp="1"/>
          </p:cNvSpPr>
          <p:nvPr>
            <p:ph type="title" idx="4294967295"/>
          </p:nvPr>
        </p:nvSpPr>
        <p:spPr>
          <a:xfrm>
            <a:off x="1547813" y="6265863"/>
            <a:ext cx="6553200" cy="477837"/>
          </a:xfrm>
        </p:spPr>
        <p:txBody>
          <a:bodyPr vert="horz" wrap="square" lIns="91440" tIns="45720" rIns="91440" bIns="45720" anchor="ctr" anchorCtr="0"/>
          <a:p>
            <a:pPr eaLnBrk="1" hangingPunct="1"/>
            <a:r>
              <a:rPr lang="ru-RU" altLang="ru-RU" sz="2000" b="1" dirty="0">
                <a:solidFill>
                  <a:schemeClr val="bg1"/>
                </a:solidFill>
                <a:latin typeface="Ysobel"/>
              </a:rPr>
              <a:t>Банкротство ИП</a:t>
            </a:r>
            <a:endParaRPr lang="ru-RU" altLang="ru-RU" sz="2000" b="1" dirty="0">
              <a:solidFill>
                <a:schemeClr val="bg1"/>
              </a:solidFill>
              <a:latin typeface="Ysobel"/>
            </a:endParaRPr>
          </a:p>
        </p:txBody>
      </p:sp>
      <p:sp>
        <p:nvSpPr>
          <p:cNvPr id="31748" name="Содержимое 2"/>
          <p:cNvSpPr txBox="1"/>
          <p:nvPr/>
        </p:nvSpPr>
        <p:spPr>
          <a:xfrm>
            <a:off x="395288" y="976313"/>
            <a:ext cx="8229600" cy="5045075"/>
          </a:xfrm>
          <a:prstGeom prst="rect">
            <a:avLst/>
          </a:prstGeom>
          <a:noFill/>
          <a:ln w="9525">
            <a:noFill/>
          </a:ln>
        </p:spPr>
        <p:txBody>
          <a:bodyPr anchor="t" anchorCtr="0"/>
          <a:p>
            <a:pPr marL="742950" lvl="1" indent="-285750" algn="l" rtl="0" eaLnBrk="1" fontAlgn="base" hangingPunct="1">
              <a:lnSpc>
                <a:spcPct val="90000"/>
              </a:lnSpc>
              <a:spcBef>
                <a:spcPts val="300"/>
              </a:spcBef>
              <a:spcAft>
                <a:spcPts val="1200"/>
              </a:spcAft>
              <a:buClr>
                <a:srgbClr val="0066CC"/>
              </a:buClr>
              <a:buFont typeface="Wingdings" panose="05000000000000000000" pitchFamily="2" charset="2"/>
              <a:buChar char="§"/>
            </a:pPr>
            <a:r>
              <a:rPr lang="ru-RU" altLang="ru-RU" sz="2000" dirty="0">
                <a:solidFill>
                  <a:schemeClr val="tx1"/>
                </a:solidFill>
                <a:latin typeface="Arial" panose="020B0604020202020204" pitchFamily="34" charset="0"/>
              </a:rPr>
              <a:t>Основанием для признания ИП </a:t>
            </a:r>
            <a:r>
              <a:rPr lang="ru-RU" altLang="ru-RU" sz="2000" b="1" dirty="0">
                <a:solidFill>
                  <a:schemeClr val="tx1"/>
                </a:solidFill>
                <a:latin typeface="Arial" panose="020B0604020202020204" pitchFamily="34" charset="0"/>
              </a:rPr>
              <a:t>банкротом</a:t>
            </a:r>
            <a:r>
              <a:rPr lang="ru-RU" altLang="ru-RU" sz="2000" dirty="0">
                <a:solidFill>
                  <a:schemeClr val="tx1"/>
                </a:solidFill>
                <a:latin typeface="Arial" panose="020B0604020202020204" pitchFamily="34" charset="0"/>
              </a:rPr>
              <a:t> является его неспособность удовлетворить требования кредиторов по денежным обязательствам и (или) исполнить обязанность по оплате обязательных платежей</a:t>
            </a:r>
            <a:endParaRPr lang="ru-RU" altLang="ru-RU" sz="2000" dirty="0">
              <a:solidFill>
                <a:schemeClr val="tx1"/>
              </a:solidFill>
              <a:latin typeface="Arial" panose="020B0604020202020204" pitchFamily="34" charset="0"/>
            </a:endParaRPr>
          </a:p>
          <a:p>
            <a:pPr marL="742950" lvl="1" indent="-285750" algn="l" rtl="0" eaLnBrk="1" fontAlgn="base" hangingPunct="1">
              <a:lnSpc>
                <a:spcPct val="90000"/>
              </a:lnSpc>
              <a:spcBef>
                <a:spcPts val="300"/>
              </a:spcBef>
              <a:spcAft>
                <a:spcPts val="1200"/>
              </a:spcAft>
              <a:buClr>
                <a:srgbClr val="0066CC"/>
              </a:buClr>
              <a:buFont typeface="Wingdings" panose="05000000000000000000" pitchFamily="2" charset="2"/>
              <a:buChar char="§"/>
            </a:pPr>
            <a:r>
              <a:rPr lang="ru-RU" altLang="ru-RU" sz="2000" b="1" dirty="0">
                <a:solidFill>
                  <a:schemeClr val="tx1"/>
                </a:solidFill>
                <a:latin typeface="Arial" panose="020B0604020202020204" pitchFamily="34" charset="0"/>
              </a:rPr>
              <a:t>Заявление</a:t>
            </a:r>
            <a:r>
              <a:rPr lang="ru-RU" altLang="ru-RU" sz="2000" dirty="0">
                <a:solidFill>
                  <a:schemeClr val="tx1"/>
                </a:solidFill>
                <a:latin typeface="Arial" panose="020B0604020202020204" pitchFamily="34" charset="0"/>
              </a:rPr>
              <a:t> о признании ИП банкротом может быть подано:</a:t>
            </a:r>
            <a:endParaRPr lang="ru-RU" altLang="ru-RU" sz="2000" dirty="0">
              <a:solidFill>
                <a:schemeClr val="tx1"/>
              </a:solidFill>
              <a:latin typeface="Arial" panose="020B0604020202020204" pitchFamily="34" charset="0"/>
            </a:endParaRPr>
          </a:p>
          <a:p>
            <a:pPr marL="1143000" lvl="2" indent="-228600" algn="l" rtl="0" eaLnBrk="1" fontAlgn="base" hangingPunct="1">
              <a:lnSpc>
                <a:spcPct val="90000"/>
              </a:lnSpc>
              <a:spcBef>
                <a:spcPts val="300"/>
              </a:spcBef>
              <a:spcAft>
                <a:spcPts val="1200"/>
              </a:spcAft>
              <a:buClr>
                <a:srgbClr val="0066CC"/>
              </a:buClr>
              <a:buFont typeface="Wingdings" panose="05000000000000000000" pitchFamily="2" charset="2"/>
              <a:buChar char="§"/>
            </a:pPr>
            <a:r>
              <a:rPr lang="ru-RU" altLang="ru-RU" sz="1600" dirty="0">
                <a:solidFill>
                  <a:schemeClr val="tx1"/>
                </a:solidFill>
                <a:latin typeface="Arial" panose="020B0604020202020204" pitchFamily="34" charset="0"/>
              </a:rPr>
              <a:t>самим ИП;</a:t>
            </a:r>
            <a:endParaRPr lang="ru-RU" altLang="ru-RU" sz="1600" dirty="0">
              <a:solidFill>
                <a:schemeClr val="tx1"/>
              </a:solidFill>
              <a:latin typeface="Arial" panose="020B0604020202020204" pitchFamily="34" charset="0"/>
            </a:endParaRPr>
          </a:p>
          <a:p>
            <a:pPr marL="1143000" lvl="2" indent="-228600" algn="l" rtl="0" eaLnBrk="1" fontAlgn="base" hangingPunct="1">
              <a:lnSpc>
                <a:spcPct val="90000"/>
              </a:lnSpc>
              <a:spcBef>
                <a:spcPts val="300"/>
              </a:spcBef>
              <a:spcAft>
                <a:spcPts val="1200"/>
              </a:spcAft>
              <a:buClr>
                <a:srgbClr val="0066CC"/>
              </a:buClr>
              <a:buFont typeface="Wingdings" panose="05000000000000000000" pitchFamily="2" charset="2"/>
              <a:buChar char="§"/>
            </a:pPr>
            <a:r>
              <a:rPr lang="ru-RU" altLang="ru-RU" sz="1600" dirty="0">
                <a:solidFill>
                  <a:schemeClr val="tx1"/>
                </a:solidFill>
                <a:latin typeface="Arial" panose="020B0604020202020204" pitchFamily="34" charset="0"/>
              </a:rPr>
              <a:t>кредитором, относящимся к ПД ИП;</a:t>
            </a:r>
            <a:endParaRPr lang="ru-RU" altLang="ru-RU" sz="1600" dirty="0">
              <a:solidFill>
                <a:schemeClr val="tx1"/>
              </a:solidFill>
              <a:latin typeface="Arial" panose="020B0604020202020204" pitchFamily="34" charset="0"/>
            </a:endParaRPr>
          </a:p>
          <a:p>
            <a:pPr marL="1143000" lvl="2" indent="-228600" algn="l" rtl="0" eaLnBrk="1" fontAlgn="base" hangingPunct="1">
              <a:lnSpc>
                <a:spcPct val="90000"/>
              </a:lnSpc>
              <a:spcBef>
                <a:spcPts val="300"/>
              </a:spcBef>
              <a:spcAft>
                <a:spcPts val="1200"/>
              </a:spcAft>
              <a:buClr>
                <a:srgbClr val="0066CC"/>
              </a:buClr>
              <a:buFont typeface="Wingdings" panose="05000000000000000000" pitchFamily="2" charset="2"/>
              <a:buChar char="§"/>
            </a:pPr>
            <a:r>
              <a:rPr lang="ru-RU" altLang="ru-RU" sz="1600" dirty="0">
                <a:solidFill>
                  <a:schemeClr val="tx1"/>
                </a:solidFill>
                <a:latin typeface="Arial" panose="020B0604020202020204" pitchFamily="34" charset="0"/>
              </a:rPr>
              <a:t>уполномоченными органами.</a:t>
            </a:r>
            <a:endParaRPr lang="ru-RU" altLang="ru-RU" sz="1600" dirty="0">
              <a:solidFill>
                <a:schemeClr val="tx1"/>
              </a:solidFill>
              <a:latin typeface="Arial" panose="020B0604020202020204" pitchFamily="34" charset="0"/>
            </a:endParaRPr>
          </a:p>
          <a:p>
            <a:pPr marL="742950" lvl="1" indent="-285750" algn="l" rtl="0" eaLnBrk="1" fontAlgn="base" hangingPunct="1">
              <a:lnSpc>
                <a:spcPct val="90000"/>
              </a:lnSpc>
              <a:spcBef>
                <a:spcPts val="300"/>
              </a:spcBef>
              <a:spcAft>
                <a:spcPts val="1200"/>
              </a:spcAft>
              <a:buClr>
                <a:srgbClr val="0066CC"/>
              </a:buClr>
              <a:buFont typeface="Wingdings" panose="05000000000000000000" pitchFamily="2" charset="2"/>
              <a:buChar char="§"/>
            </a:pPr>
            <a:r>
              <a:rPr lang="ru-RU" altLang="ru-RU" sz="2000" dirty="0">
                <a:solidFill>
                  <a:schemeClr val="tx1"/>
                </a:solidFill>
                <a:latin typeface="Arial" panose="020B0604020202020204" pitchFamily="34" charset="0"/>
              </a:rPr>
              <a:t>Могут применятся следующие </a:t>
            </a:r>
            <a:r>
              <a:rPr lang="ru-RU" altLang="ru-RU" sz="2000" b="1" dirty="0">
                <a:solidFill>
                  <a:schemeClr val="tx1"/>
                </a:solidFill>
                <a:latin typeface="Arial" panose="020B0604020202020204" pitchFamily="34" charset="0"/>
              </a:rPr>
              <a:t>процедуры банкротства</a:t>
            </a:r>
            <a:r>
              <a:rPr lang="ru-RU" altLang="ru-RU" sz="2000" dirty="0">
                <a:solidFill>
                  <a:schemeClr val="tx1"/>
                </a:solidFill>
                <a:latin typeface="Arial" panose="020B0604020202020204" pitchFamily="34" charset="0"/>
              </a:rPr>
              <a:t>:</a:t>
            </a:r>
            <a:endParaRPr lang="ru-RU" altLang="ru-RU" sz="2000" dirty="0">
              <a:solidFill>
                <a:schemeClr val="tx1"/>
              </a:solidFill>
              <a:latin typeface="Arial" panose="020B0604020202020204" pitchFamily="34" charset="0"/>
            </a:endParaRPr>
          </a:p>
          <a:p>
            <a:pPr marL="1143000" lvl="2" indent="-228600" algn="l" rtl="0" eaLnBrk="1" fontAlgn="base" hangingPunct="1">
              <a:lnSpc>
                <a:spcPct val="90000"/>
              </a:lnSpc>
              <a:spcBef>
                <a:spcPts val="300"/>
              </a:spcBef>
              <a:spcAft>
                <a:spcPts val="1200"/>
              </a:spcAft>
              <a:buClr>
                <a:srgbClr val="0066CC"/>
              </a:buClr>
              <a:buFont typeface="Wingdings" panose="05000000000000000000" pitchFamily="2" charset="2"/>
              <a:buChar char="§"/>
            </a:pPr>
            <a:r>
              <a:rPr lang="ru-RU" altLang="ru-RU" sz="1600" dirty="0">
                <a:solidFill>
                  <a:schemeClr val="tx1"/>
                </a:solidFill>
                <a:latin typeface="Arial" panose="020B0604020202020204" pitchFamily="34" charset="0"/>
              </a:rPr>
              <a:t>наблюдение;</a:t>
            </a:r>
            <a:endParaRPr lang="ru-RU" altLang="ru-RU" sz="1600" dirty="0">
              <a:solidFill>
                <a:schemeClr val="tx1"/>
              </a:solidFill>
              <a:latin typeface="Arial" panose="020B0604020202020204" pitchFamily="34" charset="0"/>
            </a:endParaRPr>
          </a:p>
          <a:p>
            <a:pPr marL="1143000" lvl="2" indent="-228600" algn="l" rtl="0" eaLnBrk="1" fontAlgn="base" hangingPunct="1">
              <a:lnSpc>
                <a:spcPct val="90000"/>
              </a:lnSpc>
              <a:spcBef>
                <a:spcPts val="300"/>
              </a:spcBef>
              <a:spcAft>
                <a:spcPts val="1200"/>
              </a:spcAft>
              <a:buClr>
                <a:srgbClr val="0066CC"/>
              </a:buClr>
              <a:buFont typeface="Wingdings" panose="05000000000000000000" pitchFamily="2" charset="2"/>
              <a:buChar char="§"/>
            </a:pPr>
            <a:r>
              <a:rPr lang="ru-RU" altLang="ru-RU" sz="1600" dirty="0">
                <a:solidFill>
                  <a:schemeClr val="tx1"/>
                </a:solidFill>
                <a:latin typeface="Arial" panose="020B0604020202020204" pitchFamily="34" charset="0"/>
              </a:rPr>
              <a:t>конкурсное производство;</a:t>
            </a:r>
            <a:endParaRPr lang="ru-RU" altLang="ru-RU" sz="1600" dirty="0">
              <a:solidFill>
                <a:schemeClr val="tx1"/>
              </a:solidFill>
              <a:latin typeface="Arial" panose="020B0604020202020204" pitchFamily="34" charset="0"/>
            </a:endParaRPr>
          </a:p>
          <a:p>
            <a:pPr marL="1143000" lvl="2" indent="-228600" algn="l" rtl="0" eaLnBrk="1" fontAlgn="base" hangingPunct="1">
              <a:lnSpc>
                <a:spcPct val="90000"/>
              </a:lnSpc>
              <a:spcBef>
                <a:spcPts val="300"/>
              </a:spcBef>
              <a:spcAft>
                <a:spcPts val="1200"/>
              </a:spcAft>
              <a:buClr>
                <a:srgbClr val="0066CC"/>
              </a:buClr>
              <a:buFont typeface="Wingdings" panose="05000000000000000000" pitchFamily="2" charset="2"/>
              <a:buChar char="§"/>
            </a:pPr>
            <a:r>
              <a:rPr lang="ru-RU" altLang="ru-RU" sz="1600" dirty="0">
                <a:solidFill>
                  <a:schemeClr val="tx1"/>
                </a:solidFill>
                <a:latin typeface="Arial" panose="020B0604020202020204" pitchFamily="34" charset="0"/>
              </a:rPr>
              <a:t>мировое соглашение.</a:t>
            </a:r>
            <a:endParaRPr lang="ru-RU" altLang="ru-RU" sz="1600" dirty="0">
              <a:solidFill>
                <a:schemeClr val="tx1"/>
              </a:solidFill>
              <a:latin typeface="Arial" panose="020B0604020202020204" pitchFamily="34" charset="0"/>
            </a:endParaRPr>
          </a:p>
          <a:p>
            <a:pPr marL="1143000" lvl="2" indent="-228600" algn="l" rtl="0" eaLnBrk="1" fontAlgn="base" hangingPunct="1">
              <a:lnSpc>
                <a:spcPct val="90000"/>
              </a:lnSpc>
              <a:spcBef>
                <a:spcPts val="300"/>
              </a:spcBef>
              <a:spcAft>
                <a:spcPts val="1200"/>
              </a:spcAft>
              <a:buClr>
                <a:srgbClr val="0066CC"/>
              </a:buClr>
              <a:buFont typeface="Wingdings" panose="05000000000000000000" pitchFamily="2" charset="2"/>
              <a:buChar char="§"/>
            </a:pPr>
            <a:endParaRPr lang="ru-RU" altLang="ru-RU" sz="1600" b="1" dirty="0">
              <a:solidFill>
                <a:schemeClr val="tx1"/>
              </a:solidFill>
              <a:latin typeface="Arial" panose="020B0604020202020204"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33793" name="Содержимое 6" descr="низ.jpg"/>
          <p:cNvPicPr>
            <a:picLocks noGrp="1" noChangeAspect="1"/>
          </p:cNvPicPr>
          <p:nvPr>
            <p:ph idx="4294967295"/>
          </p:nvPr>
        </p:nvPicPr>
        <p:blipFill>
          <a:blip r:embed="rId1"/>
          <a:stretch>
            <a:fillRect/>
          </a:stretch>
        </p:blipFill>
        <p:spPr>
          <a:xfrm>
            <a:off x="138113" y="6308725"/>
            <a:ext cx="8105775" cy="409575"/>
          </a:xfrm>
        </p:spPr>
      </p:pic>
      <p:sp>
        <p:nvSpPr>
          <p:cNvPr id="33794" name="Номер слайда 3"/>
          <p:cNvSpPr txBox="1">
            <a:spLocks noGrp="1"/>
          </p:cNvSpPr>
          <p:nvPr/>
        </p:nvSpPr>
        <p:spPr>
          <a:xfrm>
            <a:off x="8305800" y="6313488"/>
            <a:ext cx="762000" cy="365125"/>
          </a:xfrm>
          <a:prstGeom prst="rect">
            <a:avLst/>
          </a:prstGeom>
          <a:noFill/>
          <a:ln w="9525">
            <a:noFill/>
          </a:ln>
        </p:spPr>
        <p:txBody>
          <a:bodyPr anchor="b" anchorCtr="0"/>
          <a:p>
            <a:pPr algn="ctr">
              <a:buClrTx/>
              <a:buFontTx/>
            </a:pPr>
            <a:fld id="{9A0DB2DC-4C9A-4742-B13C-FB6460FD3503}" type="slidenum">
              <a:rPr lang="ru-RU" altLang="ru-RU" sz="2200" b="1" dirty="0">
                <a:solidFill>
                  <a:srgbClr val="7030A0"/>
                </a:solidFill>
                <a:latin typeface="Georgia" panose="02040502050405020303" pitchFamily="18" charset="0"/>
              </a:rPr>
            </a:fld>
            <a:endParaRPr lang="ru-RU" altLang="ru-RU" sz="2200" b="1" dirty="0">
              <a:solidFill>
                <a:srgbClr val="7030A0"/>
              </a:solidFill>
              <a:latin typeface="Georgia" panose="02040502050405020303" pitchFamily="18" charset="0"/>
            </a:endParaRPr>
          </a:p>
        </p:txBody>
      </p:sp>
      <p:sp>
        <p:nvSpPr>
          <p:cNvPr id="33795" name="Заголовок 9"/>
          <p:cNvSpPr>
            <a:spLocks noGrp="1"/>
          </p:cNvSpPr>
          <p:nvPr>
            <p:ph type="title" idx="4294967295"/>
          </p:nvPr>
        </p:nvSpPr>
        <p:spPr>
          <a:xfrm>
            <a:off x="1547813" y="6265863"/>
            <a:ext cx="6553200" cy="477837"/>
          </a:xfrm>
        </p:spPr>
        <p:txBody>
          <a:bodyPr vert="horz" wrap="square" lIns="91440" tIns="45720" rIns="91440" bIns="45720" anchor="ctr" anchorCtr="0"/>
          <a:p>
            <a:pPr eaLnBrk="1" hangingPunct="1"/>
            <a:r>
              <a:rPr lang="ru-RU" altLang="ru-RU" sz="2000" b="1" dirty="0">
                <a:solidFill>
                  <a:schemeClr val="bg1"/>
                </a:solidFill>
                <a:latin typeface="Ysobel"/>
              </a:rPr>
              <a:t>Прекращение деятельности в качестве ИП</a:t>
            </a:r>
            <a:endParaRPr lang="ru-RU" altLang="ru-RU" sz="2000" b="1" dirty="0">
              <a:solidFill>
                <a:schemeClr val="bg1"/>
              </a:solidFill>
              <a:latin typeface="Ysobel"/>
            </a:endParaRPr>
          </a:p>
        </p:txBody>
      </p:sp>
      <p:sp>
        <p:nvSpPr>
          <p:cNvPr id="33796" name="Rectangle 6"/>
          <p:cNvSpPr/>
          <p:nvPr/>
        </p:nvSpPr>
        <p:spPr>
          <a:xfrm>
            <a:off x="323850" y="836613"/>
            <a:ext cx="8496300" cy="792162"/>
          </a:xfrm>
          <a:prstGeom prst="rect">
            <a:avLst/>
          </a:prstGeom>
          <a:solidFill>
            <a:srgbClr val="CC99FF">
              <a:alpha val="25098"/>
            </a:srgbClr>
          </a:solidFill>
          <a:ln w="12700" cap="flat" cmpd="sng">
            <a:solidFill>
              <a:srgbClr val="808080"/>
            </a:solidFill>
            <a:prstDash val="solid"/>
            <a:miter/>
            <a:headEnd type="none" w="med" len="med"/>
            <a:tailEnd type="none" w="med" len="med"/>
          </a:ln>
        </p:spPr>
        <p:txBody>
          <a:bodyPr anchor="t" anchorCtr="0"/>
          <a:p>
            <a:pPr eaLnBrk="0" hangingPunct="0">
              <a:buClrTx/>
              <a:buFontTx/>
            </a:pPr>
            <a:r>
              <a:rPr lang="ru-RU" altLang="ru-RU" sz="2000" dirty="0">
                <a:latin typeface="Arial" panose="020B0604020202020204" pitchFamily="34" charset="0"/>
              </a:rPr>
              <a:t>Государственная регистрация </a:t>
            </a:r>
            <a:r>
              <a:rPr lang="ru-RU" altLang="ru-RU" sz="2000" b="1" dirty="0">
                <a:latin typeface="Arial" panose="020B0604020202020204" pitchFamily="34" charset="0"/>
              </a:rPr>
              <a:t>прекращения ИПД</a:t>
            </a:r>
            <a:r>
              <a:rPr lang="ru-RU" altLang="ru-RU" sz="2000" dirty="0">
                <a:latin typeface="Arial" panose="020B0604020202020204" pitchFamily="34" charset="0"/>
              </a:rPr>
              <a:t> может быть в связи:</a:t>
            </a:r>
            <a:endParaRPr lang="ru-RU" altLang="ru-RU" sz="2000" dirty="0">
              <a:latin typeface="Arial" panose="020B0604020202020204" pitchFamily="34" charset="0"/>
            </a:endParaRPr>
          </a:p>
        </p:txBody>
      </p:sp>
      <p:sp>
        <p:nvSpPr>
          <p:cNvPr id="33797" name="Rectangle 7"/>
          <p:cNvSpPr/>
          <p:nvPr/>
        </p:nvSpPr>
        <p:spPr>
          <a:xfrm>
            <a:off x="3492500" y="1916113"/>
            <a:ext cx="5327650" cy="647700"/>
          </a:xfrm>
          <a:prstGeom prst="rect">
            <a:avLst/>
          </a:prstGeom>
          <a:noFill/>
          <a:ln w="12700" cap="flat" cmpd="sng">
            <a:solidFill>
              <a:srgbClr val="808080"/>
            </a:solidFill>
            <a:prstDash val="solid"/>
            <a:miter/>
            <a:headEnd type="none" w="med" len="med"/>
            <a:tailEnd type="none" w="med" len="med"/>
          </a:ln>
        </p:spPr>
        <p:txBody>
          <a:bodyPr anchor="t" anchorCtr="0"/>
          <a:p>
            <a:pPr eaLnBrk="0" hangingPunct="0">
              <a:buClrTx/>
              <a:buFontTx/>
            </a:pPr>
            <a:r>
              <a:rPr lang="ru-RU" altLang="ru-RU" dirty="0">
                <a:latin typeface="Arial" panose="020B0604020202020204" pitchFamily="34" charset="0"/>
              </a:rPr>
              <a:t>с принятием ФЛ решения о прекращении ИПД (добровольная ликвидация)</a:t>
            </a:r>
            <a:endParaRPr lang="ru-RU" altLang="ru-RU" dirty="0">
              <a:latin typeface="Arial" panose="020B0604020202020204" pitchFamily="34" charset="0"/>
            </a:endParaRPr>
          </a:p>
        </p:txBody>
      </p:sp>
      <p:sp>
        <p:nvSpPr>
          <p:cNvPr id="33798" name="Rectangle 8"/>
          <p:cNvSpPr/>
          <p:nvPr/>
        </p:nvSpPr>
        <p:spPr>
          <a:xfrm>
            <a:off x="3492500" y="2781300"/>
            <a:ext cx="5327650" cy="360363"/>
          </a:xfrm>
          <a:prstGeom prst="rect">
            <a:avLst/>
          </a:prstGeom>
          <a:noFill/>
          <a:ln w="12700" cap="flat" cmpd="sng">
            <a:solidFill>
              <a:srgbClr val="808080"/>
            </a:solidFill>
            <a:prstDash val="solid"/>
            <a:miter/>
            <a:headEnd type="none" w="med" len="med"/>
            <a:tailEnd type="none" w="med" len="med"/>
          </a:ln>
        </p:spPr>
        <p:txBody>
          <a:bodyPr anchor="t" anchorCtr="0"/>
          <a:p>
            <a:pPr eaLnBrk="0" hangingPunct="0">
              <a:buClrTx/>
              <a:buFontTx/>
            </a:pPr>
            <a:r>
              <a:rPr lang="ru-RU" altLang="ru-RU" dirty="0">
                <a:latin typeface="Arial" panose="020B0604020202020204" pitchFamily="34" charset="0"/>
              </a:rPr>
              <a:t>со смертью физического лица</a:t>
            </a:r>
            <a:endParaRPr lang="ru-RU" altLang="ru-RU" dirty="0">
              <a:latin typeface="Arial" panose="020B0604020202020204" pitchFamily="34" charset="0"/>
            </a:endParaRPr>
          </a:p>
        </p:txBody>
      </p:sp>
      <p:sp>
        <p:nvSpPr>
          <p:cNvPr id="33799" name="Rectangle 9"/>
          <p:cNvSpPr/>
          <p:nvPr/>
        </p:nvSpPr>
        <p:spPr>
          <a:xfrm>
            <a:off x="3492500" y="3357563"/>
            <a:ext cx="5327650" cy="647700"/>
          </a:xfrm>
          <a:prstGeom prst="rect">
            <a:avLst/>
          </a:prstGeom>
          <a:noFill/>
          <a:ln w="12700" cap="flat" cmpd="sng">
            <a:solidFill>
              <a:srgbClr val="808080"/>
            </a:solidFill>
            <a:prstDash val="solid"/>
            <a:miter/>
            <a:headEnd type="none" w="med" len="med"/>
            <a:tailEnd type="none" w="med" len="med"/>
          </a:ln>
        </p:spPr>
        <p:txBody>
          <a:bodyPr anchor="t" anchorCtr="0"/>
          <a:p>
            <a:pPr eaLnBrk="0" hangingPunct="0">
              <a:buClrTx/>
              <a:buFontTx/>
            </a:pPr>
            <a:r>
              <a:rPr lang="ru-RU" altLang="ru-RU" dirty="0">
                <a:latin typeface="Arial" panose="020B0604020202020204" pitchFamily="34" charset="0"/>
              </a:rPr>
              <a:t>с принятием судом решения о признании ИП банкротом</a:t>
            </a:r>
            <a:endParaRPr lang="ru-RU" altLang="ru-RU" dirty="0">
              <a:latin typeface="Arial" panose="020B0604020202020204" pitchFamily="34" charset="0"/>
            </a:endParaRPr>
          </a:p>
        </p:txBody>
      </p:sp>
      <p:sp>
        <p:nvSpPr>
          <p:cNvPr id="33800" name="Rectangle 10"/>
          <p:cNvSpPr/>
          <p:nvPr/>
        </p:nvSpPr>
        <p:spPr>
          <a:xfrm>
            <a:off x="3492500" y="4221163"/>
            <a:ext cx="5327650" cy="936625"/>
          </a:xfrm>
          <a:prstGeom prst="rect">
            <a:avLst/>
          </a:prstGeom>
          <a:noFill/>
          <a:ln w="12700" cap="flat" cmpd="sng">
            <a:solidFill>
              <a:srgbClr val="808080"/>
            </a:solidFill>
            <a:prstDash val="solid"/>
            <a:miter/>
            <a:headEnd type="none" w="med" len="med"/>
            <a:tailEnd type="none" w="med" len="med"/>
          </a:ln>
        </p:spPr>
        <p:txBody>
          <a:bodyPr anchor="t" anchorCtr="0"/>
          <a:p>
            <a:pPr eaLnBrk="0" hangingPunct="0">
              <a:buClrTx/>
              <a:buFontTx/>
            </a:pPr>
            <a:r>
              <a:rPr lang="ru-RU" altLang="ru-RU" dirty="0">
                <a:latin typeface="Arial" panose="020B0604020202020204" pitchFamily="34" charset="0"/>
              </a:rPr>
              <a:t>с вступлением в силу приговора суда о лишении права ИП заниматься ПД на определенный срок </a:t>
            </a:r>
            <a:endParaRPr lang="ru-RU" altLang="ru-RU" dirty="0">
              <a:latin typeface="Arial" panose="020B0604020202020204" pitchFamily="34" charset="0"/>
            </a:endParaRPr>
          </a:p>
        </p:txBody>
      </p:sp>
      <p:sp>
        <p:nvSpPr>
          <p:cNvPr id="33801" name="Rectangle 11"/>
          <p:cNvSpPr/>
          <p:nvPr/>
        </p:nvSpPr>
        <p:spPr>
          <a:xfrm>
            <a:off x="3492500" y="5373688"/>
            <a:ext cx="5327650" cy="431800"/>
          </a:xfrm>
          <a:prstGeom prst="rect">
            <a:avLst/>
          </a:prstGeom>
          <a:noFill/>
          <a:ln w="12700" cap="flat" cmpd="sng">
            <a:solidFill>
              <a:srgbClr val="808080"/>
            </a:solidFill>
            <a:prstDash val="solid"/>
            <a:miter/>
            <a:headEnd type="none" w="med" len="med"/>
            <a:tailEnd type="none" w="med" len="med"/>
          </a:ln>
        </p:spPr>
        <p:txBody>
          <a:bodyPr anchor="t" anchorCtr="0"/>
          <a:p>
            <a:pPr eaLnBrk="0" hangingPunct="0">
              <a:buClrTx/>
              <a:buFontTx/>
            </a:pPr>
            <a:r>
              <a:rPr lang="ru-RU" altLang="ru-RU" dirty="0">
                <a:latin typeface="Arial" panose="020B0604020202020204" pitchFamily="34" charset="0"/>
              </a:rPr>
              <a:t>с иными обстоятельствами</a:t>
            </a:r>
            <a:endParaRPr lang="ru-RU" altLang="ru-RU" dirty="0">
              <a:latin typeface="Arial" panose="020B0604020202020204" pitchFamily="34" charset="0"/>
            </a:endParaRPr>
          </a:p>
        </p:txBody>
      </p:sp>
      <p:sp>
        <p:nvSpPr>
          <p:cNvPr id="33802" name="Line 12"/>
          <p:cNvSpPr/>
          <p:nvPr/>
        </p:nvSpPr>
        <p:spPr>
          <a:xfrm>
            <a:off x="1116013" y="1628775"/>
            <a:ext cx="0" cy="3960813"/>
          </a:xfrm>
          <a:prstGeom prst="line">
            <a:avLst/>
          </a:prstGeom>
          <a:ln w="9525" cap="flat" cmpd="sng">
            <a:solidFill>
              <a:schemeClr val="tx1"/>
            </a:solidFill>
            <a:prstDash val="solid"/>
            <a:round/>
            <a:headEnd type="none" w="med" len="med"/>
            <a:tailEnd type="none" w="med" len="med"/>
          </a:ln>
        </p:spPr>
      </p:sp>
      <p:sp>
        <p:nvSpPr>
          <p:cNvPr id="33803" name="Line 13"/>
          <p:cNvSpPr/>
          <p:nvPr/>
        </p:nvSpPr>
        <p:spPr>
          <a:xfrm>
            <a:off x="1116013" y="2205038"/>
            <a:ext cx="2376487" cy="0"/>
          </a:xfrm>
          <a:prstGeom prst="line">
            <a:avLst/>
          </a:prstGeom>
          <a:ln w="9525" cap="flat" cmpd="sng">
            <a:solidFill>
              <a:schemeClr val="tx1"/>
            </a:solidFill>
            <a:prstDash val="solid"/>
            <a:round/>
            <a:headEnd type="none" w="med" len="med"/>
            <a:tailEnd type="triangle" w="med" len="med"/>
          </a:ln>
        </p:spPr>
      </p:sp>
      <p:sp>
        <p:nvSpPr>
          <p:cNvPr id="33804" name="Line 14"/>
          <p:cNvSpPr/>
          <p:nvPr/>
        </p:nvSpPr>
        <p:spPr>
          <a:xfrm>
            <a:off x="1116013" y="2924175"/>
            <a:ext cx="2376487" cy="0"/>
          </a:xfrm>
          <a:prstGeom prst="line">
            <a:avLst/>
          </a:prstGeom>
          <a:ln w="9525" cap="flat" cmpd="sng">
            <a:solidFill>
              <a:schemeClr val="tx1"/>
            </a:solidFill>
            <a:prstDash val="solid"/>
            <a:round/>
            <a:headEnd type="none" w="med" len="med"/>
            <a:tailEnd type="triangle" w="med" len="med"/>
          </a:ln>
        </p:spPr>
      </p:sp>
      <p:sp>
        <p:nvSpPr>
          <p:cNvPr id="33805" name="Line 15"/>
          <p:cNvSpPr/>
          <p:nvPr/>
        </p:nvSpPr>
        <p:spPr>
          <a:xfrm>
            <a:off x="1116013" y="3644900"/>
            <a:ext cx="2376487" cy="0"/>
          </a:xfrm>
          <a:prstGeom prst="line">
            <a:avLst/>
          </a:prstGeom>
          <a:ln w="9525" cap="flat" cmpd="sng">
            <a:solidFill>
              <a:schemeClr val="tx1"/>
            </a:solidFill>
            <a:prstDash val="solid"/>
            <a:round/>
            <a:headEnd type="none" w="med" len="med"/>
            <a:tailEnd type="triangle" w="med" len="med"/>
          </a:ln>
        </p:spPr>
      </p:sp>
      <p:sp>
        <p:nvSpPr>
          <p:cNvPr id="33806" name="Line 16"/>
          <p:cNvSpPr/>
          <p:nvPr/>
        </p:nvSpPr>
        <p:spPr>
          <a:xfrm>
            <a:off x="1116013" y="4724400"/>
            <a:ext cx="2376487" cy="0"/>
          </a:xfrm>
          <a:prstGeom prst="line">
            <a:avLst/>
          </a:prstGeom>
          <a:ln w="9525" cap="flat" cmpd="sng">
            <a:solidFill>
              <a:schemeClr val="tx1"/>
            </a:solidFill>
            <a:prstDash val="solid"/>
            <a:round/>
            <a:headEnd type="none" w="med" len="med"/>
            <a:tailEnd type="triangle" w="med" len="med"/>
          </a:ln>
        </p:spPr>
      </p:sp>
      <p:sp>
        <p:nvSpPr>
          <p:cNvPr id="33807" name="Line 17"/>
          <p:cNvSpPr/>
          <p:nvPr/>
        </p:nvSpPr>
        <p:spPr>
          <a:xfrm>
            <a:off x="1116013" y="5589588"/>
            <a:ext cx="2376487" cy="0"/>
          </a:xfrm>
          <a:prstGeom prst="line">
            <a:avLst/>
          </a:prstGeom>
          <a:ln w="9525" cap="flat" cmpd="sng">
            <a:solidFill>
              <a:schemeClr val="tx1"/>
            </a:solidFill>
            <a:prstDash val="solid"/>
            <a:round/>
            <a:headEnd type="none" w="med" len="med"/>
            <a:tailEnd type="triangle" w="med" len="med"/>
          </a:ln>
        </p:spPr>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35841" name="Содержимое 6" descr="низ.jpg"/>
          <p:cNvPicPr>
            <a:picLocks noGrp="1" noChangeAspect="1"/>
          </p:cNvPicPr>
          <p:nvPr>
            <p:ph idx="4294967295"/>
          </p:nvPr>
        </p:nvPicPr>
        <p:blipFill>
          <a:blip r:embed="rId1"/>
          <a:stretch>
            <a:fillRect/>
          </a:stretch>
        </p:blipFill>
        <p:spPr>
          <a:xfrm>
            <a:off x="138113" y="6308725"/>
            <a:ext cx="8105775" cy="409575"/>
          </a:xfrm>
        </p:spPr>
      </p:pic>
      <p:sp>
        <p:nvSpPr>
          <p:cNvPr id="35842" name="Номер слайда 3"/>
          <p:cNvSpPr txBox="1">
            <a:spLocks noGrp="1"/>
          </p:cNvSpPr>
          <p:nvPr/>
        </p:nvSpPr>
        <p:spPr>
          <a:xfrm>
            <a:off x="8305800" y="6313488"/>
            <a:ext cx="762000" cy="365125"/>
          </a:xfrm>
          <a:prstGeom prst="rect">
            <a:avLst/>
          </a:prstGeom>
          <a:noFill/>
          <a:ln w="9525">
            <a:noFill/>
          </a:ln>
        </p:spPr>
        <p:txBody>
          <a:bodyPr anchor="b" anchorCtr="0"/>
          <a:p>
            <a:pPr algn="ctr">
              <a:buClrTx/>
              <a:buFontTx/>
            </a:pPr>
            <a:fld id="{9A0DB2DC-4C9A-4742-B13C-FB6460FD3503}" type="slidenum">
              <a:rPr lang="ru-RU" altLang="ru-RU" sz="2200" b="1" dirty="0">
                <a:solidFill>
                  <a:srgbClr val="7030A0"/>
                </a:solidFill>
                <a:latin typeface="Georgia" panose="02040502050405020303" pitchFamily="18" charset="0"/>
              </a:rPr>
            </a:fld>
            <a:endParaRPr lang="ru-RU" altLang="ru-RU" sz="2200" b="1" dirty="0">
              <a:solidFill>
                <a:srgbClr val="7030A0"/>
              </a:solidFill>
              <a:latin typeface="Georgia" panose="02040502050405020303" pitchFamily="18" charset="0"/>
            </a:endParaRPr>
          </a:p>
        </p:txBody>
      </p:sp>
      <p:sp>
        <p:nvSpPr>
          <p:cNvPr id="35843" name="Заголовок 9"/>
          <p:cNvSpPr>
            <a:spLocks noGrp="1"/>
          </p:cNvSpPr>
          <p:nvPr>
            <p:ph type="title" idx="4294967295"/>
          </p:nvPr>
        </p:nvSpPr>
        <p:spPr>
          <a:xfrm>
            <a:off x="1547813" y="6265863"/>
            <a:ext cx="6553200" cy="477837"/>
          </a:xfrm>
        </p:spPr>
        <p:txBody>
          <a:bodyPr vert="horz" wrap="square" lIns="91440" tIns="45720" rIns="91440" bIns="45720" anchor="ctr" anchorCtr="0"/>
          <a:p>
            <a:pPr eaLnBrk="1" hangingPunct="1"/>
            <a:r>
              <a:rPr lang="ru-RU" altLang="ru-RU" sz="2000" b="1" dirty="0">
                <a:solidFill>
                  <a:schemeClr val="bg1"/>
                </a:solidFill>
                <a:latin typeface="Ysobel"/>
              </a:rPr>
              <a:t>Преимущества и недостатки ИПД</a:t>
            </a:r>
            <a:endParaRPr lang="ru-RU" altLang="ru-RU" sz="2000" b="1" dirty="0">
              <a:solidFill>
                <a:schemeClr val="bg1"/>
              </a:solidFill>
              <a:latin typeface="Ysobel"/>
            </a:endParaRPr>
          </a:p>
        </p:txBody>
      </p:sp>
      <p:graphicFrame>
        <p:nvGraphicFramePr>
          <p:cNvPr id="93254" name="Group 70"/>
          <p:cNvGraphicFramePr>
            <a:graphicFrameLocks noGrp="1"/>
          </p:cNvGraphicFramePr>
          <p:nvPr/>
        </p:nvGraphicFramePr>
        <p:xfrm>
          <a:off x="179388" y="1397000"/>
          <a:ext cx="8713788" cy="4113213"/>
        </p:xfrm>
        <a:graphic>
          <a:graphicData uri="http://schemas.openxmlformats.org/drawingml/2006/table">
            <a:tbl>
              <a:tblPr/>
              <a:tblGrid>
                <a:gridCol w="4392612"/>
                <a:gridCol w="4321175"/>
              </a:tblGrid>
              <a:tr h="519193">
                <a:tc>
                  <a:txBody>
                    <a:bodyPr/>
                    <a:lstStyle>
                      <a:lvl1pPr marL="109855">
                        <a:spcBef>
                          <a:spcPts val="300"/>
                        </a:spcBef>
                        <a:buClr>
                          <a:srgbClr val="5D4173"/>
                        </a:buClr>
                        <a:buFont typeface="Georgia" panose="02040502050405020303" pitchFamily="18" charset="0"/>
                        <a:defRPr sz="2400">
                          <a:solidFill>
                            <a:schemeClr val="tx1"/>
                          </a:solidFill>
                          <a:latin typeface="Georgia" panose="02040502050405020303" pitchFamily="18" charset="0"/>
                        </a:defRPr>
                      </a:lvl1pPr>
                      <a:lvl2pPr marL="411480">
                        <a:spcBef>
                          <a:spcPts val="300"/>
                        </a:spcBef>
                        <a:buClr>
                          <a:schemeClr val="accent2"/>
                        </a:buClr>
                        <a:buFont typeface="Georgia" panose="02040502050405020303" pitchFamily="18" charset="0"/>
                        <a:defRPr sz="2200">
                          <a:solidFill>
                            <a:schemeClr val="accent2"/>
                          </a:solidFill>
                          <a:latin typeface="Georgia" panose="02040502050405020303" pitchFamily="18" charset="0"/>
                        </a:defRPr>
                      </a:lvl2pPr>
                      <a:lvl3pPr marL="703580">
                        <a:spcBef>
                          <a:spcPts val="300"/>
                        </a:spcBef>
                        <a:buClr>
                          <a:schemeClr val="accent1"/>
                        </a:buClr>
                        <a:buFont typeface="Wingdings 2" panose="05020102010507070707" pitchFamily="18" charset="2"/>
                        <a:defRPr sz="2000">
                          <a:solidFill>
                            <a:schemeClr val="accent1"/>
                          </a:solidFill>
                          <a:latin typeface="Georgia" panose="02040502050405020303" pitchFamily="18" charset="0"/>
                        </a:defRPr>
                      </a:lvl3pPr>
                      <a:lvl4pPr marL="979805">
                        <a:spcBef>
                          <a:spcPts val="300"/>
                        </a:spcBef>
                        <a:buClr>
                          <a:schemeClr val="accent1"/>
                        </a:buClr>
                        <a:buFont typeface="Wingdings 2" panose="05020102010507070707" pitchFamily="18" charset="2"/>
                        <a:defRPr sz="2000">
                          <a:solidFill>
                            <a:schemeClr val="accent1"/>
                          </a:solidFill>
                          <a:latin typeface="Georgia" panose="02040502050405020303" pitchFamily="18" charset="0"/>
                        </a:defRPr>
                      </a:lvl4pPr>
                      <a:lvl5pPr marL="1206500">
                        <a:spcBef>
                          <a:spcPts val="300"/>
                        </a:spcBef>
                        <a:buClr>
                          <a:srgbClr val="5D4173"/>
                        </a:buClr>
                        <a:buFont typeface="Georgia" panose="02040502050405020303" pitchFamily="18" charset="0"/>
                        <a:defRPr>
                          <a:solidFill>
                            <a:srgbClr val="5D4173"/>
                          </a:solidFill>
                          <a:latin typeface="Georgia" panose="02040502050405020303" pitchFamily="18" charset="0"/>
                        </a:defRPr>
                      </a:lvl5pPr>
                      <a:lvl6pPr marL="1663700" fontAlgn="base">
                        <a:spcBef>
                          <a:spcPts val="300"/>
                        </a:spcBef>
                        <a:spcAft>
                          <a:spcPct val="0"/>
                        </a:spcAft>
                        <a:buClr>
                          <a:srgbClr val="5D4173"/>
                        </a:buClr>
                        <a:buFont typeface="Georgia" panose="02040502050405020303" pitchFamily="18" charset="0"/>
                        <a:defRPr>
                          <a:solidFill>
                            <a:srgbClr val="5D4173"/>
                          </a:solidFill>
                          <a:latin typeface="Georgia" panose="02040502050405020303" pitchFamily="18" charset="0"/>
                        </a:defRPr>
                      </a:lvl6pPr>
                      <a:lvl7pPr marL="2120900" fontAlgn="base">
                        <a:spcBef>
                          <a:spcPts val="300"/>
                        </a:spcBef>
                        <a:spcAft>
                          <a:spcPct val="0"/>
                        </a:spcAft>
                        <a:buClr>
                          <a:srgbClr val="5D4173"/>
                        </a:buClr>
                        <a:buFont typeface="Georgia" panose="02040502050405020303" pitchFamily="18" charset="0"/>
                        <a:defRPr>
                          <a:solidFill>
                            <a:srgbClr val="5D4173"/>
                          </a:solidFill>
                          <a:latin typeface="Georgia" panose="02040502050405020303" pitchFamily="18" charset="0"/>
                        </a:defRPr>
                      </a:lvl7pPr>
                      <a:lvl8pPr marL="2578100" fontAlgn="base">
                        <a:spcBef>
                          <a:spcPts val="300"/>
                        </a:spcBef>
                        <a:spcAft>
                          <a:spcPct val="0"/>
                        </a:spcAft>
                        <a:buClr>
                          <a:srgbClr val="5D4173"/>
                        </a:buClr>
                        <a:buFont typeface="Georgia" panose="02040502050405020303" pitchFamily="18" charset="0"/>
                        <a:defRPr>
                          <a:solidFill>
                            <a:srgbClr val="5D4173"/>
                          </a:solidFill>
                          <a:latin typeface="Georgia" panose="02040502050405020303" pitchFamily="18" charset="0"/>
                        </a:defRPr>
                      </a:lvl8pPr>
                      <a:lvl9pPr marL="3035300" fontAlgn="base">
                        <a:spcBef>
                          <a:spcPts val="300"/>
                        </a:spcBef>
                        <a:spcAft>
                          <a:spcPct val="0"/>
                        </a:spcAft>
                        <a:buClr>
                          <a:srgbClr val="5D4173"/>
                        </a:buClr>
                        <a:buFont typeface="Georgia" panose="02040502050405020303" pitchFamily="18" charset="0"/>
                        <a:defRPr>
                          <a:solidFill>
                            <a:srgbClr val="5D4173"/>
                          </a:solidFill>
                          <a:latin typeface="Georgia" panose="02040502050405020303" pitchFamily="18" charset="0"/>
                        </a:defRPr>
                      </a:lvl9pPr>
                    </a:lstStyle>
                    <a:p>
                      <a:pPr marL="109855" marR="0" lvl="0" indent="0" algn="ctr" defTabSz="914400" rtl="0" eaLnBrk="1" fontAlgn="base" latinLnBrk="0" hangingPunct="1">
                        <a:lnSpc>
                          <a:spcPct val="100000"/>
                        </a:lnSpc>
                        <a:spcBef>
                          <a:spcPts val="300"/>
                        </a:spcBef>
                        <a:spcAft>
                          <a:spcPct val="0"/>
                        </a:spcAft>
                        <a:buClr>
                          <a:srgbClr val="5D4173"/>
                        </a:buClr>
                        <a:buSzTx/>
                        <a:buFont typeface="Georgia" panose="02040502050405020303" pitchFamily="18" charset="0"/>
                        <a:buNone/>
                      </a:pPr>
                      <a:r>
                        <a:rPr kumimoji="0" lang="ru-RU" altLang="ru-RU" sz="2600" b="1" i="0" u="none" strike="noStrike" cap="none" normalizeH="0" baseline="0">
                          <a:ln>
                            <a:noFill/>
                          </a:ln>
                          <a:solidFill>
                            <a:srgbClr val="00CC00"/>
                          </a:solidFill>
                          <a:effectLst/>
                          <a:latin typeface="Arial" panose="020B0604020202020204" pitchFamily="34" charset="0"/>
                        </a:rPr>
                        <a:t>Преимущества</a:t>
                      </a:r>
                      <a:endParaRPr kumimoji="0" lang="ru-RU" altLang="ru-RU" sz="2600" b="1" i="0" u="none" strike="noStrike" cap="none" normalizeH="0" baseline="0">
                        <a:ln>
                          <a:noFill/>
                        </a:ln>
                        <a:solidFill>
                          <a:srgbClr val="00CC00"/>
                        </a:solidFill>
                        <a:effectLst/>
                        <a:latin typeface="Arial" panose="020B0604020202020204" pitchFamily="34" charset="0"/>
                      </a:endParaRPr>
                    </a:p>
                  </a:txBody>
                  <a:tcPr marT="45727" marB="457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109855">
                        <a:spcBef>
                          <a:spcPts val="300"/>
                        </a:spcBef>
                        <a:buClr>
                          <a:srgbClr val="5D4173"/>
                        </a:buClr>
                        <a:buFont typeface="Georgia" panose="02040502050405020303" pitchFamily="18" charset="0"/>
                        <a:defRPr sz="2400">
                          <a:solidFill>
                            <a:schemeClr val="tx1"/>
                          </a:solidFill>
                          <a:latin typeface="Georgia" panose="02040502050405020303" pitchFamily="18" charset="0"/>
                        </a:defRPr>
                      </a:lvl1pPr>
                      <a:lvl2pPr marL="411480">
                        <a:spcBef>
                          <a:spcPts val="300"/>
                        </a:spcBef>
                        <a:buClr>
                          <a:schemeClr val="accent2"/>
                        </a:buClr>
                        <a:buFont typeface="Georgia" panose="02040502050405020303" pitchFamily="18" charset="0"/>
                        <a:defRPr sz="2200">
                          <a:solidFill>
                            <a:schemeClr val="accent2"/>
                          </a:solidFill>
                          <a:latin typeface="Georgia" panose="02040502050405020303" pitchFamily="18" charset="0"/>
                        </a:defRPr>
                      </a:lvl2pPr>
                      <a:lvl3pPr marL="703580">
                        <a:spcBef>
                          <a:spcPts val="300"/>
                        </a:spcBef>
                        <a:buClr>
                          <a:schemeClr val="accent1"/>
                        </a:buClr>
                        <a:buFont typeface="Wingdings 2" panose="05020102010507070707" pitchFamily="18" charset="2"/>
                        <a:defRPr sz="2000">
                          <a:solidFill>
                            <a:schemeClr val="accent1"/>
                          </a:solidFill>
                          <a:latin typeface="Georgia" panose="02040502050405020303" pitchFamily="18" charset="0"/>
                        </a:defRPr>
                      </a:lvl3pPr>
                      <a:lvl4pPr marL="979805">
                        <a:spcBef>
                          <a:spcPts val="300"/>
                        </a:spcBef>
                        <a:buClr>
                          <a:schemeClr val="accent1"/>
                        </a:buClr>
                        <a:buFont typeface="Wingdings 2" panose="05020102010507070707" pitchFamily="18" charset="2"/>
                        <a:defRPr sz="2000">
                          <a:solidFill>
                            <a:schemeClr val="accent1"/>
                          </a:solidFill>
                          <a:latin typeface="Georgia" panose="02040502050405020303" pitchFamily="18" charset="0"/>
                        </a:defRPr>
                      </a:lvl4pPr>
                      <a:lvl5pPr marL="1206500">
                        <a:spcBef>
                          <a:spcPts val="300"/>
                        </a:spcBef>
                        <a:buClr>
                          <a:srgbClr val="5D4173"/>
                        </a:buClr>
                        <a:buFont typeface="Georgia" panose="02040502050405020303" pitchFamily="18" charset="0"/>
                        <a:defRPr>
                          <a:solidFill>
                            <a:srgbClr val="5D4173"/>
                          </a:solidFill>
                          <a:latin typeface="Georgia" panose="02040502050405020303" pitchFamily="18" charset="0"/>
                        </a:defRPr>
                      </a:lvl5pPr>
                      <a:lvl6pPr marL="1663700" fontAlgn="base">
                        <a:spcBef>
                          <a:spcPts val="300"/>
                        </a:spcBef>
                        <a:spcAft>
                          <a:spcPct val="0"/>
                        </a:spcAft>
                        <a:buClr>
                          <a:srgbClr val="5D4173"/>
                        </a:buClr>
                        <a:buFont typeface="Georgia" panose="02040502050405020303" pitchFamily="18" charset="0"/>
                        <a:defRPr>
                          <a:solidFill>
                            <a:srgbClr val="5D4173"/>
                          </a:solidFill>
                          <a:latin typeface="Georgia" panose="02040502050405020303" pitchFamily="18" charset="0"/>
                        </a:defRPr>
                      </a:lvl6pPr>
                      <a:lvl7pPr marL="2120900" fontAlgn="base">
                        <a:spcBef>
                          <a:spcPts val="300"/>
                        </a:spcBef>
                        <a:spcAft>
                          <a:spcPct val="0"/>
                        </a:spcAft>
                        <a:buClr>
                          <a:srgbClr val="5D4173"/>
                        </a:buClr>
                        <a:buFont typeface="Georgia" panose="02040502050405020303" pitchFamily="18" charset="0"/>
                        <a:defRPr>
                          <a:solidFill>
                            <a:srgbClr val="5D4173"/>
                          </a:solidFill>
                          <a:latin typeface="Georgia" panose="02040502050405020303" pitchFamily="18" charset="0"/>
                        </a:defRPr>
                      </a:lvl7pPr>
                      <a:lvl8pPr marL="2578100" fontAlgn="base">
                        <a:spcBef>
                          <a:spcPts val="300"/>
                        </a:spcBef>
                        <a:spcAft>
                          <a:spcPct val="0"/>
                        </a:spcAft>
                        <a:buClr>
                          <a:srgbClr val="5D4173"/>
                        </a:buClr>
                        <a:buFont typeface="Georgia" panose="02040502050405020303" pitchFamily="18" charset="0"/>
                        <a:defRPr>
                          <a:solidFill>
                            <a:srgbClr val="5D4173"/>
                          </a:solidFill>
                          <a:latin typeface="Georgia" panose="02040502050405020303" pitchFamily="18" charset="0"/>
                        </a:defRPr>
                      </a:lvl8pPr>
                      <a:lvl9pPr marL="3035300" fontAlgn="base">
                        <a:spcBef>
                          <a:spcPts val="300"/>
                        </a:spcBef>
                        <a:spcAft>
                          <a:spcPct val="0"/>
                        </a:spcAft>
                        <a:buClr>
                          <a:srgbClr val="5D4173"/>
                        </a:buClr>
                        <a:buFont typeface="Georgia" panose="02040502050405020303" pitchFamily="18" charset="0"/>
                        <a:defRPr>
                          <a:solidFill>
                            <a:srgbClr val="5D4173"/>
                          </a:solidFill>
                          <a:latin typeface="Georgia" panose="02040502050405020303" pitchFamily="18" charset="0"/>
                        </a:defRPr>
                      </a:lvl9pPr>
                    </a:lstStyle>
                    <a:p>
                      <a:pPr marL="109855" marR="0" lvl="0" indent="0" algn="ctr" defTabSz="914400" rtl="0" eaLnBrk="1" fontAlgn="base" latinLnBrk="0" hangingPunct="1">
                        <a:lnSpc>
                          <a:spcPct val="100000"/>
                        </a:lnSpc>
                        <a:spcBef>
                          <a:spcPts val="300"/>
                        </a:spcBef>
                        <a:spcAft>
                          <a:spcPct val="0"/>
                        </a:spcAft>
                        <a:buClr>
                          <a:srgbClr val="5D4173"/>
                        </a:buClr>
                        <a:buSzTx/>
                        <a:buFont typeface="Georgia" panose="02040502050405020303" pitchFamily="18" charset="0"/>
                        <a:buNone/>
                      </a:pPr>
                      <a:r>
                        <a:rPr kumimoji="0" lang="ru-RU" altLang="ru-RU" sz="2600" b="1" i="0" u="none" strike="noStrike" cap="none" normalizeH="0" baseline="0">
                          <a:ln>
                            <a:noFill/>
                          </a:ln>
                          <a:solidFill>
                            <a:srgbClr val="FF0000"/>
                          </a:solidFill>
                          <a:effectLst/>
                          <a:latin typeface="Arial" panose="020B0604020202020204" pitchFamily="34" charset="0"/>
                        </a:rPr>
                        <a:t>Недостатки</a:t>
                      </a:r>
                      <a:endParaRPr kumimoji="0" lang="ru-RU" altLang="ru-RU" sz="2600" b="1" i="0" u="none" strike="noStrike" cap="none" normalizeH="0" baseline="0">
                        <a:ln>
                          <a:noFill/>
                        </a:ln>
                        <a:solidFill>
                          <a:srgbClr val="FF0000"/>
                        </a:solidFill>
                        <a:effectLst/>
                        <a:latin typeface="Arial" panose="020B0604020202020204" pitchFamily="34" charset="0"/>
                      </a:endParaRPr>
                    </a:p>
                  </a:txBody>
                  <a:tcPr marT="45727" marB="457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847">
                <a:tc gridSpan="2">
                  <a:txBody>
                    <a:bodyPr/>
                    <a:lstStyle>
                      <a:lvl1pPr marL="109855">
                        <a:spcBef>
                          <a:spcPts val="300"/>
                        </a:spcBef>
                        <a:buClr>
                          <a:srgbClr val="5D4173"/>
                        </a:buClr>
                        <a:buFont typeface="Georgia" panose="02040502050405020303" pitchFamily="18" charset="0"/>
                        <a:defRPr sz="2400">
                          <a:solidFill>
                            <a:schemeClr val="tx1"/>
                          </a:solidFill>
                          <a:latin typeface="Georgia" panose="02040502050405020303" pitchFamily="18" charset="0"/>
                        </a:defRPr>
                      </a:lvl1pPr>
                      <a:lvl2pPr marL="411480">
                        <a:spcBef>
                          <a:spcPts val="300"/>
                        </a:spcBef>
                        <a:buClr>
                          <a:schemeClr val="accent2"/>
                        </a:buClr>
                        <a:buFont typeface="Georgia" panose="02040502050405020303" pitchFamily="18" charset="0"/>
                        <a:defRPr sz="2200">
                          <a:solidFill>
                            <a:schemeClr val="accent2"/>
                          </a:solidFill>
                          <a:latin typeface="Georgia" panose="02040502050405020303" pitchFamily="18" charset="0"/>
                        </a:defRPr>
                      </a:lvl2pPr>
                      <a:lvl3pPr marL="703580">
                        <a:spcBef>
                          <a:spcPts val="300"/>
                        </a:spcBef>
                        <a:buClr>
                          <a:schemeClr val="accent1"/>
                        </a:buClr>
                        <a:buFont typeface="Wingdings 2" panose="05020102010507070707" pitchFamily="18" charset="2"/>
                        <a:defRPr sz="2000">
                          <a:solidFill>
                            <a:schemeClr val="accent1"/>
                          </a:solidFill>
                          <a:latin typeface="Georgia" panose="02040502050405020303" pitchFamily="18" charset="0"/>
                        </a:defRPr>
                      </a:lvl3pPr>
                      <a:lvl4pPr marL="979805">
                        <a:spcBef>
                          <a:spcPts val="300"/>
                        </a:spcBef>
                        <a:buClr>
                          <a:schemeClr val="accent1"/>
                        </a:buClr>
                        <a:buFont typeface="Wingdings 2" panose="05020102010507070707" pitchFamily="18" charset="2"/>
                        <a:defRPr sz="2000">
                          <a:solidFill>
                            <a:schemeClr val="accent1"/>
                          </a:solidFill>
                          <a:latin typeface="Georgia" panose="02040502050405020303" pitchFamily="18" charset="0"/>
                        </a:defRPr>
                      </a:lvl4pPr>
                      <a:lvl5pPr marL="1206500">
                        <a:spcBef>
                          <a:spcPts val="300"/>
                        </a:spcBef>
                        <a:buClr>
                          <a:srgbClr val="5D4173"/>
                        </a:buClr>
                        <a:buFont typeface="Georgia" panose="02040502050405020303" pitchFamily="18" charset="0"/>
                        <a:defRPr>
                          <a:solidFill>
                            <a:srgbClr val="5D4173"/>
                          </a:solidFill>
                          <a:latin typeface="Georgia" panose="02040502050405020303" pitchFamily="18" charset="0"/>
                        </a:defRPr>
                      </a:lvl5pPr>
                      <a:lvl6pPr marL="1663700" fontAlgn="base">
                        <a:spcBef>
                          <a:spcPts val="300"/>
                        </a:spcBef>
                        <a:spcAft>
                          <a:spcPct val="0"/>
                        </a:spcAft>
                        <a:buClr>
                          <a:srgbClr val="5D4173"/>
                        </a:buClr>
                        <a:buFont typeface="Georgia" panose="02040502050405020303" pitchFamily="18" charset="0"/>
                        <a:defRPr>
                          <a:solidFill>
                            <a:srgbClr val="5D4173"/>
                          </a:solidFill>
                          <a:latin typeface="Georgia" panose="02040502050405020303" pitchFamily="18" charset="0"/>
                        </a:defRPr>
                      </a:lvl6pPr>
                      <a:lvl7pPr marL="2120900" fontAlgn="base">
                        <a:spcBef>
                          <a:spcPts val="300"/>
                        </a:spcBef>
                        <a:spcAft>
                          <a:spcPct val="0"/>
                        </a:spcAft>
                        <a:buClr>
                          <a:srgbClr val="5D4173"/>
                        </a:buClr>
                        <a:buFont typeface="Georgia" panose="02040502050405020303" pitchFamily="18" charset="0"/>
                        <a:defRPr>
                          <a:solidFill>
                            <a:srgbClr val="5D4173"/>
                          </a:solidFill>
                          <a:latin typeface="Georgia" panose="02040502050405020303" pitchFamily="18" charset="0"/>
                        </a:defRPr>
                      </a:lvl7pPr>
                      <a:lvl8pPr marL="2578100" fontAlgn="base">
                        <a:spcBef>
                          <a:spcPts val="300"/>
                        </a:spcBef>
                        <a:spcAft>
                          <a:spcPct val="0"/>
                        </a:spcAft>
                        <a:buClr>
                          <a:srgbClr val="5D4173"/>
                        </a:buClr>
                        <a:buFont typeface="Georgia" panose="02040502050405020303" pitchFamily="18" charset="0"/>
                        <a:defRPr>
                          <a:solidFill>
                            <a:srgbClr val="5D4173"/>
                          </a:solidFill>
                          <a:latin typeface="Georgia" panose="02040502050405020303" pitchFamily="18" charset="0"/>
                        </a:defRPr>
                      </a:lvl8pPr>
                      <a:lvl9pPr marL="3035300" fontAlgn="base">
                        <a:spcBef>
                          <a:spcPts val="300"/>
                        </a:spcBef>
                        <a:spcAft>
                          <a:spcPct val="0"/>
                        </a:spcAft>
                        <a:buClr>
                          <a:srgbClr val="5D4173"/>
                        </a:buClr>
                        <a:buFont typeface="Georgia" panose="02040502050405020303" pitchFamily="18" charset="0"/>
                        <a:defRPr>
                          <a:solidFill>
                            <a:srgbClr val="5D4173"/>
                          </a:solidFill>
                          <a:latin typeface="Georgia" panose="02040502050405020303" pitchFamily="18" charset="0"/>
                        </a:defRPr>
                      </a:lvl9pPr>
                    </a:lstStyle>
                    <a:p>
                      <a:pPr marL="109855" marR="0" lvl="0" indent="0" algn="ctr" defTabSz="914400" rtl="0" eaLnBrk="1" fontAlgn="base" latinLnBrk="0" hangingPunct="1">
                        <a:lnSpc>
                          <a:spcPct val="100000"/>
                        </a:lnSpc>
                        <a:spcBef>
                          <a:spcPts val="300"/>
                        </a:spcBef>
                        <a:spcAft>
                          <a:spcPct val="0"/>
                        </a:spcAft>
                        <a:buClr>
                          <a:srgbClr val="5D4173"/>
                        </a:buClr>
                        <a:buSzTx/>
                        <a:buFont typeface="Georgia" panose="02040502050405020303" pitchFamily="18" charset="0"/>
                        <a:buNone/>
                      </a:pPr>
                      <a:r>
                        <a:rPr kumimoji="0" lang="ru-RU" altLang="ru-RU" sz="1400" b="0" i="1" u="none" strike="noStrike" cap="none" normalizeH="0" baseline="0">
                          <a:ln>
                            <a:noFill/>
                          </a:ln>
                          <a:solidFill>
                            <a:srgbClr val="4D4D4D"/>
                          </a:solidFill>
                          <a:effectLst/>
                          <a:latin typeface="Arial" panose="020B0604020202020204" pitchFamily="34" charset="0"/>
                        </a:rPr>
                        <a:t>В сравнении с коммерческими организациями</a:t>
                      </a:r>
                      <a:endParaRPr kumimoji="0" lang="ru-RU" altLang="ru-RU" sz="1400" b="0" i="1" u="none" strike="noStrike" cap="none" normalizeH="0" baseline="0">
                        <a:ln>
                          <a:noFill/>
                        </a:ln>
                        <a:solidFill>
                          <a:srgbClr val="4D4D4D"/>
                        </a:solidFill>
                        <a:effectLst/>
                        <a:latin typeface="Arial" panose="020B0604020202020204" pitchFamily="34" charset="0"/>
                      </a:endParaRPr>
                    </a:p>
                  </a:txBody>
                  <a:tcPr marT="45727" marB="45727"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cPr/>
                </a:tc>
              </a:tr>
              <a:tr h="640179">
                <a:tc>
                  <a:txBody>
                    <a:bodyPr/>
                    <a:lstStyle>
                      <a:lvl1pPr marL="109855">
                        <a:spcBef>
                          <a:spcPts val="300"/>
                        </a:spcBef>
                        <a:buClr>
                          <a:srgbClr val="5D4173"/>
                        </a:buClr>
                        <a:buFont typeface="Georgia" panose="02040502050405020303" pitchFamily="18" charset="0"/>
                        <a:defRPr sz="2400">
                          <a:solidFill>
                            <a:schemeClr val="tx1"/>
                          </a:solidFill>
                          <a:latin typeface="Georgia" panose="02040502050405020303" pitchFamily="18" charset="0"/>
                        </a:defRPr>
                      </a:lvl1pPr>
                      <a:lvl2pPr marL="411480">
                        <a:spcBef>
                          <a:spcPts val="300"/>
                        </a:spcBef>
                        <a:buClr>
                          <a:schemeClr val="accent2"/>
                        </a:buClr>
                        <a:buFont typeface="Georgia" panose="02040502050405020303" pitchFamily="18" charset="0"/>
                        <a:defRPr sz="2200">
                          <a:solidFill>
                            <a:schemeClr val="accent2"/>
                          </a:solidFill>
                          <a:latin typeface="Georgia" panose="02040502050405020303" pitchFamily="18" charset="0"/>
                        </a:defRPr>
                      </a:lvl2pPr>
                      <a:lvl3pPr marL="703580">
                        <a:spcBef>
                          <a:spcPts val="300"/>
                        </a:spcBef>
                        <a:buClr>
                          <a:schemeClr val="accent1"/>
                        </a:buClr>
                        <a:buFont typeface="Wingdings 2" panose="05020102010507070707" pitchFamily="18" charset="2"/>
                        <a:defRPr sz="2000">
                          <a:solidFill>
                            <a:schemeClr val="accent1"/>
                          </a:solidFill>
                          <a:latin typeface="Georgia" panose="02040502050405020303" pitchFamily="18" charset="0"/>
                        </a:defRPr>
                      </a:lvl3pPr>
                      <a:lvl4pPr marL="979805">
                        <a:spcBef>
                          <a:spcPts val="300"/>
                        </a:spcBef>
                        <a:buClr>
                          <a:schemeClr val="accent1"/>
                        </a:buClr>
                        <a:buFont typeface="Wingdings 2" panose="05020102010507070707" pitchFamily="18" charset="2"/>
                        <a:defRPr sz="2000">
                          <a:solidFill>
                            <a:schemeClr val="accent1"/>
                          </a:solidFill>
                          <a:latin typeface="Georgia" panose="02040502050405020303" pitchFamily="18" charset="0"/>
                        </a:defRPr>
                      </a:lvl4pPr>
                      <a:lvl5pPr marL="1206500">
                        <a:spcBef>
                          <a:spcPts val="300"/>
                        </a:spcBef>
                        <a:buClr>
                          <a:srgbClr val="5D4173"/>
                        </a:buClr>
                        <a:buFont typeface="Georgia" panose="02040502050405020303" pitchFamily="18" charset="0"/>
                        <a:defRPr>
                          <a:solidFill>
                            <a:srgbClr val="5D4173"/>
                          </a:solidFill>
                          <a:latin typeface="Georgia" panose="02040502050405020303" pitchFamily="18" charset="0"/>
                        </a:defRPr>
                      </a:lvl5pPr>
                      <a:lvl6pPr marL="1663700" fontAlgn="base">
                        <a:spcBef>
                          <a:spcPts val="300"/>
                        </a:spcBef>
                        <a:spcAft>
                          <a:spcPct val="0"/>
                        </a:spcAft>
                        <a:buClr>
                          <a:srgbClr val="5D4173"/>
                        </a:buClr>
                        <a:buFont typeface="Georgia" panose="02040502050405020303" pitchFamily="18" charset="0"/>
                        <a:defRPr>
                          <a:solidFill>
                            <a:srgbClr val="5D4173"/>
                          </a:solidFill>
                          <a:latin typeface="Georgia" panose="02040502050405020303" pitchFamily="18" charset="0"/>
                        </a:defRPr>
                      </a:lvl6pPr>
                      <a:lvl7pPr marL="2120900" fontAlgn="base">
                        <a:spcBef>
                          <a:spcPts val="300"/>
                        </a:spcBef>
                        <a:spcAft>
                          <a:spcPct val="0"/>
                        </a:spcAft>
                        <a:buClr>
                          <a:srgbClr val="5D4173"/>
                        </a:buClr>
                        <a:buFont typeface="Georgia" panose="02040502050405020303" pitchFamily="18" charset="0"/>
                        <a:defRPr>
                          <a:solidFill>
                            <a:srgbClr val="5D4173"/>
                          </a:solidFill>
                          <a:latin typeface="Georgia" panose="02040502050405020303" pitchFamily="18" charset="0"/>
                        </a:defRPr>
                      </a:lvl7pPr>
                      <a:lvl8pPr marL="2578100" fontAlgn="base">
                        <a:spcBef>
                          <a:spcPts val="300"/>
                        </a:spcBef>
                        <a:spcAft>
                          <a:spcPct val="0"/>
                        </a:spcAft>
                        <a:buClr>
                          <a:srgbClr val="5D4173"/>
                        </a:buClr>
                        <a:buFont typeface="Georgia" panose="02040502050405020303" pitchFamily="18" charset="0"/>
                        <a:defRPr>
                          <a:solidFill>
                            <a:srgbClr val="5D4173"/>
                          </a:solidFill>
                          <a:latin typeface="Georgia" panose="02040502050405020303" pitchFamily="18" charset="0"/>
                        </a:defRPr>
                      </a:lvl8pPr>
                      <a:lvl9pPr marL="3035300" fontAlgn="base">
                        <a:spcBef>
                          <a:spcPts val="300"/>
                        </a:spcBef>
                        <a:spcAft>
                          <a:spcPct val="0"/>
                        </a:spcAft>
                        <a:buClr>
                          <a:srgbClr val="5D4173"/>
                        </a:buClr>
                        <a:buFont typeface="Georgia" panose="02040502050405020303" pitchFamily="18" charset="0"/>
                        <a:defRPr>
                          <a:solidFill>
                            <a:srgbClr val="5D4173"/>
                          </a:solidFill>
                          <a:latin typeface="Georgia" panose="02040502050405020303" pitchFamily="18" charset="0"/>
                        </a:defRPr>
                      </a:lvl9pPr>
                    </a:lstStyle>
                    <a:p>
                      <a:pPr marL="109855" marR="0" lvl="0" indent="0" algn="l" defTabSz="914400" rtl="0" eaLnBrk="1" fontAlgn="base" latinLnBrk="0" hangingPunct="1">
                        <a:lnSpc>
                          <a:spcPct val="100000"/>
                        </a:lnSpc>
                        <a:spcBef>
                          <a:spcPts val="300"/>
                        </a:spcBef>
                        <a:spcAft>
                          <a:spcPct val="0"/>
                        </a:spcAft>
                        <a:buClr>
                          <a:srgbClr val="5D4173"/>
                        </a:buClr>
                        <a:buSzTx/>
                        <a:buFont typeface="Georgia" panose="02040502050405020303" pitchFamily="18" charset="0"/>
                        <a:buNone/>
                      </a:pPr>
                      <a:r>
                        <a:rPr kumimoji="0" lang="ru-RU" altLang="ru-RU" sz="1800" b="0" i="0" u="none" strike="noStrike" cap="none" normalizeH="0" baseline="0">
                          <a:ln>
                            <a:noFill/>
                          </a:ln>
                          <a:solidFill>
                            <a:schemeClr val="tx1"/>
                          </a:solidFill>
                          <a:effectLst/>
                          <a:latin typeface="Arial" panose="020B0604020202020204" pitchFamily="34" charset="0"/>
                        </a:rPr>
                        <a:t>Простота в учреждении, регистрации и постановке на учет</a:t>
                      </a:r>
                      <a:endParaRPr kumimoji="0" lang="ru-RU" altLang="ru-RU" sz="1800" b="0" i="0" u="none" strike="noStrike" cap="none" normalizeH="0" baseline="0">
                        <a:ln>
                          <a:noFill/>
                        </a:ln>
                        <a:solidFill>
                          <a:schemeClr val="tx1"/>
                        </a:solidFill>
                        <a:effectLst/>
                        <a:latin typeface="Arial" panose="020B0604020202020204" pitchFamily="34" charset="0"/>
                      </a:endParaRPr>
                    </a:p>
                  </a:txBody>
                  <a:tcPr marT="45727" marB="457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109855">
                        <a:spcBef>
                          <a:spcPts val="300"/>
                        </a:spcBef>
                        <a:buClr>
                          <a:srgbClr val="5D4173"/>
                        </a:buClr>
                        <a:buFont typeface="Georgia" panose="02040502050405020303" pitchFamily="18" charset="0"/>
                        <a:defRPr sz="2400">
                          <a:solidFill>
                            <a:schemeClr val="tx1"/>
                          </a:solidFill>
                          <a:latin typeface="Georgia" panose="02040502050405020303" pitchFamily="18" charset="0"/>
                        </a:defRPr>
                      </a:lvl1pPr>
                      <a:lvl2pPr marL="411480">
                        <a:spcBef>
                          <a:spcPts val="300"/>
                        </a:spcBef>
                        <a:buClr>
                          <a:schemeClr val="accent2"/>
                        </a:buClr>
                        <a:buFont typeface="Georgia" panose="02040502050405020303" pitchFamily="18" charset="0"/>
                        <a:defRPr sz="2200">
                          <a:solidFill>
                            <a:schemeClr val="accent2"/>
                          </a:solidFill>
                          <a:latin typeface="Georgia" panose="02040502050405020303" pitchFamily="18" charset="0"/>
                        </a:defRPr>
                      </a:lvl2pPr>
                      <a:lvl3pPr marL="703580">
                        <a:spcBef>
                          <a:spcPts val="300"/>
                        </a:spcBef>
                        <a:buClr>
                          <a:schemeClr val="accent1"/>
                        </a:buClr>
                        <a:buFont typeface="Wingdings 2" panose="05020102010507070707" pitchFamily="18" charset="2"/>
                        <a:defRPr sz="2000">
                          <a:solidFill>
                            <a:schemeClr val="accent1"/>
                          </a:solidFill>
                          <a:latin typeface="Georgia" panose="02040502050405020303" pitchFamily="18" charset="0"/>
                        </a:defRPr>
                      </a:lvl3pPr>
                      <a:lvl4pPr marL="979805">
                        <a:spcBef>
                          <a:spcPts val="300"/>
                        </a:spcBef>
                        <a:buClr>
                          <a:schemeClr val="accent1"/>
                        </a:buClr>
                        <a:buFont typeface="Wingdings 2" panose="05020102010507070707" pitchFamily="18" charset="2"/>
                        <a:defRPr sz="2000">
                          <a:solidFill>
                            <a:schemeClr val="accent1"/>
                          </a:solidFill>
                          <a:latin typeface="Georgia" panose="02040502050405020303" pitchFamily="18" charset="0"/>
                        </a:defRPr>
                      </a:lvl4pPr>
                      <a:lvl5pPr marL="1206500">
                        <a:spcBef>
                          <a:spcPts val="300"/>
                        </a:spcBef>
                        <a:buClr>
                          <a:srgbClr val="5D4173"/>
                        </a:buClr>
                        <a:buFont typeface="Georgia" panose="02040502050405020303" pitchFamily="18" charset="0"/>
                        <a:defRPr>
                          <a:solidFill>
                            <a:srgbClr val="5D4173"/>
                          </a:solidFill>
                          <a:latin typeface="Georgia" panose="02040502050405020303" pitchFamily="18" charset="0"/>
                        </a:defRPr>
                      </a:lvl5pPr>
                      <a:lvl6pPr marL="1663700" fontAlgn="base">
                        <a:spcBef>
                          <a:spcPts val="300"/>
                        </a:spcBef>
                        <a:spcAft>
                          <a:spcPct val="0"/>
                        </a:spcAft>
                        <a:buClr>
                          <a:srgbClr val="5D4173"/>
                        </a:buClr>
                        <a:buFont typeface="Georgia" panose="02040502050405020303" pitchFamily="18" charset="0"/>
                        <a:defRPr>
                          <a:solidFill>
                            <a:srgbClr val="5D4173"/>
                          </a:solidFill>
                          <a:latin typeface="Georgia" panose="02040502050405020303" pitchFamily="18" charset="0"/>
                        </a:defRPr>
                      </a:lvl6pPr>
                      <a:lvl7pPr marL="2120900" fontAlgn="base">
                        <a:spcBef>
                          <a:spcPts val="300"/>
                        </a:spcBef>
                        <a:spcAft>
                          <a:spcPct val="0"/>
                        </a:spcAft>
                        <a:buClr>
                          <a:srgbClr val="5D4173"/>
                        </a:buClr>
                        <a:buFont typeface="Georgia" panose="02040502050405020303" pitchFamily="18" charset="0"/>
                        <a:defRPr>
                          <a:solidFill>
                            <a:srgbClr val="5D4173"/>
                          </a:solidFill>
                          <a:latin typeface="Georgia" panose="02040502050405020303" pitchFamily="18" charset="0"/>
                        </a:defRPr>
                      </a:lvl7pPr>
                      <a:lvl8pPr marL="2578100" fontAlgn="base">
                        <a:spcBef>
                          <a:spcPts val="300"/>
                        </a:spcBef>
                        <a:spcAft>
                          <a:spcPct val="0"/>
                        </a:spcAft>
                        <a:buClr>
                          <a:srgbClr val="5D4173"/>
                        </a:buClr>
                        <a:buFont typeface="Georgia" panose="02040502050405020303" pitchFamily="18" charset="0"/>
                        <a:defRPr>
                          <a:solidFill>
                            <a:srgbClr val="5D4173"/>
                          </a:solidFill>
                          <a:latin typeface="Georgia" panose="02040502050405020303" pitchFamily="18" charset="0"/>
                        </a:defRPr>
                      </a:lvl8pPr>
                      <a:lvl9pPr marL="3035300" fontAlgn="base">
                        <a:spcBef>
                          <a:spcPts val="300"/>
                        </a:spcBef>
                        <a:spcAft>
                          <a:spcPct val="0"/>
                        </a:spcAft>
                        <a:buClr>
                          <a:srgbClr val="5D4173"/>
                        </a:buClr>
                        <a:buFont typeface="Georgia" panose="02040502050405020303" pitchFamily="18" charset="0"/>
                        <a:defRPr>
                          <a:solidFill>
                            <a:srgbClr val="5D4173"/>
                          </a:solidFill>
                          <a:latin typeface="Georgia" panose="02040502050405020303" pitchFamily="18" charset="0"/>
                        </a:defRPr>
                      </a:lvl9pPr>
                    </a:lstStyle>
                    <a:p>
                      <a:pPr marL="109855" marR="0" lvl="0" indent="0" algn="l" defTabSz="914400" rtl="0" eaLnBrk="1" fontAlgn="base" latinLnBrk="0" hangingPunct="1">
                        <a:lnSpc>
                          <a:spcPct val="100000"/>
                        </a:lnSpc>
                        <a:spcBef>
                          <a:spcPts val="300"/>
                        </a:spcBef>
                        <a:spcAft>
                          <a:spcPct val="0"/>
                        </a:spcAft>
                        <a:buClr>
                          <a:srgbClr val="5D4173"/>
                        </a:buClr>
                        <a:buSzTx/>
                        <a:buFont typeface="Georgia" panose="02040502050405020303" pitchFamily="18" charset="0"/>
                        <a:buNone/>
                      </a:pPr>
                      <a:r>
                        <a:rPr kumimoji="0" lang="ru-RU" altLang="ru-RU" sz="1800" b="0" i="0" u="none" strike="noStrike" cap="none" normalizeH="0" baseline="0">
                          <a:ln>
                            <a:noFill/>
                          </a:ln>
                          <a:solidFill>
                            <a:schemeClr val="tx1"/>
                          </a:solidFill>
                          <a:effectLst/>
                          <a:latin typeface="Arial" panose="020B0604020202020204" pitchFamily="34" charset="0"/>
                        </a:rPr>
                        <a:t>Ответственность ИП всем своим имуществом</a:t>
                      </a:r>
                      <a:endParaRPr kumimoji="0" lang="ru-RU" altLang="ru-RU" sz="1800" b="0" i="0" u="none" strike="noStrike" cap="none" normalizeH="0" baseline="0">
                        <a:ln>
                          <a:noFill/>
                        </a:ln>
                        <a:solidFill>
                          <a:schemeClr val="tx1"/>
                        </a:solidFill>
                        <a:effectLst/>
                        <a:latin typeface="Arial" panose="020B0604020202020204" pitchFamily="34" charset="0"/>
                      </a:endParaRPr>
                    </a:p>
                  </a:txBody>
                  <a:tcPr marT="45727" marB="457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54151">
                <a:tc>
                  <a:txBody>
                    <a:bodyPr/>
                    <a:lstStyle>
                      <a:lvl1pPr marL="109855">
                        <a:spcBef>
                          <a:spcPts val="300"/>
                        </a:spcBef>
                        <a:buClr>
                          <a:srgbClr val="5D4173"/>
                        </a:buClr>
                        <a:buFont typeface="Georgia" panose="02040502050405020303" pitchFamily="18" charset="0"/>
                        <a:defRPr sz="2400">
                          <a:solidFill>
                            <a:schemeClr val="tx1"/>
                          </a:solidFill>
                          <a:latin typeface="Georgia" panose="02040502050405020303" pitchFamily="18" charset="0"/>
                        </a:defRPr>
                      </a:lvl1pPr>
                      <a:lvl2pPr marL="411480">
                        <a:spcBef>
                          <a:spcPts val="300"/>
                        </a:spcBef>
                        <a:buClr>
                          <a:schemeClr val="accent2"/>
                        </a:buClr>
                        <a:buFont typeface="Georgia" panose="02040502050405020303" pitchFamily="18" charset="0"/>
                        <a:defRPr sz="2200">
                          <a:solidFill>
                            <a:schemeClr val="accent2"/>
                          </a:solidFill>
                          <a:latin typeface="Georgia" panose="02040502050405020303" pitchFamily="18" charset="0"/>
                        </a:defRPr>
                      </a:lvl2pPr>
                      <a:lvl3pPr marL="703580">
                        <a:spcBef>
                          <a:spcPts val="300"/>
                        </a:spcBef>
                        <a:buClr>
                          <a:schemeClr val="accent1"/>
                        </a:buClr>
                        <a:buFont typeface="Wingdings 2" panose="05020102010507070707" pitchFamily="18" charset="2"/>
                        <a:defRPr sz="2000">
                          <a:solidFill>
                            <a:schemeClr val="accent1"/>
                          </a:solidFill>
                          <a:latin typeface="Georgia" panose="02040502050405020303" pitchFamily="18" charset="0"/>
                        </a:defRPr>
                      </a:lvl3pPr>
                      <a:lvl4pPr marL="979805">
                        <a:spcBef>
                          <a:spcPts val="300"/>
                        </a:spcBef>
                        <a:buClr>
                          <a:schemeClr val="accent1"/>
                        </a:buClr>
                        <a:buFont typeface="Wingdings 2" panose="05020102010507070707" pitchFamily="18" charset="2"/>
                        <a:defRPr sz="2000">
                          <a:solidFill>
                            <a:schemeClr val="accent1"/>
                          </a:solidFill>
                          <a:latin typeface="Georgia" panose="02040502050405020303" pitchFamily="18" charset="0"/>
                        </a:defRPr>
                      </a:lvl4pPr>
                      <a:lvl5pPr marL="1206500">
                        <a:spcBef>
                          <a:spcPts val="300"/>
                        </a:spcBef>
                        <a:buClr>
                          <a:srgbClr val="5D4173"/>
                        </a:buClr>
                        <a:buFont typeface="Georgia" panose="02040502050405020303" pitchFamily="18" charset="0"/>
                        <a:defRPr>
                          <a:solidFill>
                            <a:srgbClr val="5D4173"/>
                          </a:solidFill>
                          <a:latin typeface="Georgia" panose="02040502050405020303" pitchFamily="18" charset="0"/>
                        </a:defRPr>
                      </a:lvl5pPr>
                      <a:lvl6pPr marL="1663700" fontAlgn="base">
                        <a:spcBef>
                          <a:spcPts val="300"/>
                        </a:spcBef>
                        <a:spcAft>
                          <a:spcPct val="0"/>
                        </a:spcAft>
                        <a:buClr>
                          <a:srgbClr val="5D4173"/>
                        </a:buClr>
                        <a:buFont typeface="Georgia" panose="02040502050405020303" pitchFamily="18" charset="0"/>
                        <a:defRPr>
                          <a:solidFill>
                            <a:srgbClr val="5D4173"/>
                          </a:solidFill>
                          <a:latin typeface="Georgia" panose="02040502050405020303" pitchFamily="18" charset="0"/>
                        </a:defRPr>
                      </a:lvl6pPr>
                      <a:lvl7pPr marL="2120900" fontAlgn="base">
                        <a:spcBef>
                          <a:spcPts val="300"/>
                        </a:spcBef>
                        <a:spcAft>
                          <a:spcPct val="0"/>
                        </a:spcAft>
                        <a:buClr>
                          <a:srgbClr val="5D4173"/>
                        </a:buClr>
                        <a:buFont typeface="Georgia" panose="02040502050405020303" pitchFamily="18" charset="0"/>
                        <a:defRPr>
                          <a:solidFill>
                            <a:srgbClr val="5D4173"/>
                          </a:solidFill>
                          <a:latin typeface="Georgia" panose="02040502050405020303" pitchFamily="18" charset="0"/>
                        </a:defRPr>
                      </a:lvl7pPr>
                      <a:lvl8pPr marL="2578100" fontAlgn="base">
                        <a:spcBef>
                          <a:spcPts val="300"/>
                        </a:spcBef>
                        <a:spcAft>
                          <a:spcPct val="0"/>
                        </a:spcAft>
                        <a:buClr>
                          <a:srgbClr val="5D4173"/>
                        </a:buClr>
                        <a:buFont typeface="Georgia" panose="02040502050405020303" pitchFamily="18" charset="0"/>
                        <a:defRPr>
                          <a:solidFill>
                            <a:srgbClr val="5D4173"/>
                          </a:solidFill>
                          <a:latin typeface="Georgia" panose="02040502050405020303" pitchFamily="18" charset="0"/>
                        </a:defRPr>
                      </a:lvl8pPr>
                      <a:lvl9pPr marL="3035300" fontAlgn="base">
                        <a:spcBef>
                          <a:spcPts val="300"/>
                        </a:spcBef>
                        <a:spcAft>
                          <a:spcPct val="0"/>
                        </a:spcAft>
                        <a:buClr>
                          <a:srgbClr val="5D4173"/>
                        </a:buClr>
                        <a:buFont typeface="Georgia" panose="02040502050405020303" pitchFamily="18" charset="0"/>
                        <a:defRPr>
                          <a:solidFill>
                            <a:srgbClr val="5D4173"/>
                          </a:solidFill>
                          <a:latin typeface="Georgia" panose="02040502050405020303" pitchFamily="18" charset="0"/>
                        </a:defRPr>
                      </a:lvl9pPr>
                    </a:lstStyle>
                    <a:p>
                      <a:pPr marL="109855" marR="0" lvl="0" indent="0" algn="l" defTabSz="914400" rtl="0" eaLnBrk="1" fontAlgn="base" latinLnBrk="0" hangingPunct="1">
                        <a:lnSpc>
                          <a:spcPct val="100000"/>
                        </a:lnSpc>
                        <a:spcBef>
                          <a:spcPts val="300"/>
                        </a:spcBef>
                        <a:spcAft>
                          <a:spcPct val="0"/>
                        </a:spcAft>
                        <a:buClr>
                          <a:srgbClr val="5D4173"/>
                        </a:buClr>
                        <a:buSzTx/>
                        <a:buFont typeface="Georgia" panose="02040502050405020303" pitchFamily="18" charset="0"/>
                        <a:buNone/>
                      </a:pPr>
                      <a:r>
                        <a:rPr kumimoji="0" lang="ru-RU" altLang="ru-RU" sz="1800" b="0" i="0" u="none" strike="noStrike" cap="none" normalizeH="0" baseline="0">
                          <a:ln>
                            <a:noFill/>
                          </a:ln>
                          <a:solidFill>
                            <a:schemeClr val="tx1"/>
                          </a:solidFill>
                          <a:effectLst/>
                          <a:latin typeface="Arial" panose="020B0604020202020204" pitchFamily="34" charset="0"/>
                        </a:rPr>
                        <a:t>Меньшая суммарная налоговая нагрузка</a:t>
                      </a:r>
                      <a:endParaRPr kumimoji="0" lang="ru-RU" altLang="ru-RU" sz="1800" b="0" i="0" u="none" strike="noStrike" cap="none" normalizeH="0" baseline="0">
                        <a:ln>
                          <a:noFill/>
                        </a:ln>
                        <a:solidFill>
                          <a:schemeClr val="tx1"/>
                        </a:solidFill>
                        <a:effectLst/>
                        <a:latin typeface="Arial" panose="020B0604020202020204" pitchFamily="34" charset="0"/>
                      </a:endParaRPr>
                    </a:p>
                  </a:txBody>
                  <a:tcPr marT="45727" marB="457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109855">
                        <a:spcBef>
                          <a:spcPts val="300"/>
                        </a:spcBef>
                        <a:buClr>
                          <a:srgbClr val="5D4173"/>
                        </a:buClr>
                        <a:buFont typeface="Georgia" panose="02040502050405020303" pitchFamily="18" charset="0"/>
                        <a:defRPr sz="2400">
                          <a:solidFill>
                            <a:schemeClr val="tx1"/>
                          </a:solidFill>
                          <a:latin typeface="Georgia" panose="02040502050405020303" pitchFamily="18" charset="0"/>
                        </a:defRPr>
                      </a:lvl1pPr>
                      <a:lvl2pPr marL="411480">
                        <a:spcBef>
                          <a:spcPts val="300"/>
                        </a:spcBef>
                        <a:buClr>
                          <a:schemeClr val="accent2"/>
                        </a:buClr>
                        <a:buFont typeface="Georgia" panose="02040502050405020303" pitchFamily="18" charset="0"/>
                        <a:defRPr sz="2200">
                          <a:solidFill>
                            <a:schemeClr val="accent2"/>
                          </a:solidFill>
                          <a:latin typeface="Georgia" panose="02040502050405020303" pitchFamily="18" charset="0"/>
                        </a:defRPr>
                      </a:lvl2pPr>
                      <a:lvl3pPr marL="703580">
                        <a:spcBef>
                          <a:spcPts val="300"/>
                        </a:spcBef>
                        <a:buClr>
                          <a:schemeClr val="accent1"/>
                        </a:buClr>
                        <a:buFont typeface="Wingdings 2" panose="05020102010507070707" pitchFamily="18" charset="2"/>
                        <a:defRPr sz="2000">
                          <a:solidFill>
                            <a:schemeClr val="accent1"/>
                          </a:solidFill>
                          <a:latin typeface="Georgia" panose="02040502050405020303" pitchFamily="18" charset="0"/>
                        </a:defRPr>
                      </a:lvl3pPr>
                      <a:lvl4pPr marL="979805">
                        <a:spcBef>
                          <a:spcPts val="300"/>
                        </a:spcBef>
                        <a:buClr>
                          <a:schemeClr val="accent1"/>
                        </a:buClr>
                        <a:buFont typeface="Wingdings 2" panose="05020102010507070707" pitchFamily="18" charset="2"/>
                        <a:defRPr sz="2000">
                          <a:solidFill>
                            <a:schemeClr val="accent1"/>
                          </a:solidFill>
                          <a:latin typeface="Georgia" panose="02040502050405020303" pitchFamily="18" charset="0"/>
                        </a:defRPr>
                      </a:lvl4pPr>
                      <a:lvl5pPr marL="1206500">
                        <a:spcBef>
                          <a:spcPts val="300"/>
                        </a:spcBef>
                        <a:buClr>
                          <a:srgbClr val="5D4173"/>
                        </a:buClr>
                        <a:buFont typeface="Georgia" panose="02040502050405020303" pitchFamily="18" charset="0"/>
                        <a:defRPr>
                          <a:solidFill>
                            <a:srgbClr val="5D4173"/>
                          </a:solidFill>
                          <a:latin typeface="Georgia" panose="02040502050405020303" pitchFamily="18" charset="0"/>
                        </a:defRPr>
                      </a:lvl5pPr>
                      <a:lvl6pPr marL="1663700" fontAlgn="base">
                        <a:spcBef>
                          <a:spcPts val="300"/>
                        </a:spcBef>
                        <a:spcAft>
                          <a:spcPct val="0"/>
                        </a:spcAft>
                        <a:buClr>
                          <a:srgbClr val="5D4173"/>
                        </a:buClr>
                        <a:buFont typeface="Georgia" panose="02040502050405020303" pitchFamily="18" charset="0"/>
                        <a:defRPr>
                          <a:solidFill>
                            <a:srgbClr val="5D4173"/>
                          </a:solidFill>
                          <a:latin typeface="Georgia" panose="02040502050405020303" pitchFamily="18" charset="0"/>
                        </a:defRPr>
                      </a:lvl6pPr>
                      <a:lvl7pPr marL="2120900" fontAlgn="base">
                        <a:spcBef>
                          <a:spcPts val="300"/>
                        </a:spcBef>
                        <a:spcAft>
                          <a:spcPct val="0"/>
                        </a:spcAft>
                        <a:buClr>
                          <a:srgbClr val="5D4173"/>
                        </a:buClr>
                        <a:buFont typeface="Georgia" panose="02040502050405020303" pitchFamily="18" charset="0"/>
                        <a:defRPr>
                          <a:solidFill>
                            <a:srgbClr val="5D4173"/>
                          </a:solidFill>
                          <a:latin typeface="Georgia" panose="02040502050405020303" pitchFamily="18" charset="0"/>
                        </a:defRPr>
                      </a:lvl7pPr>
                      <a:lvl8pPr marL="2578100" fontAlgn="base">
                        <a:spcBef>
                          <a:spcPts val="300"/>
                        </a:spcBef>
                        <a:spcAft>
                          <a:spcPct val="0"/>
                        </a:spcAft>
                        <a:buClr>
                          <a:srgbClr val="5D4173"/>
                        </a:buClr>
                        <a:buFont typeface="Georgia" panose="02040502050405020303" pitchFamily="18" charset="0"/>
                        <a:defRPr>
                          <a:solidFill>
                            <a:srgbClr val="5D4173"/>
                          </a:solidFill>
                          <a:latin typeface="Georgia" panose="02040502050405020303" pitchFamily="18" charset="0"/>
                        </a:defRPr>
                      </a:lvl8pPr>
                      <a:lvl9pPr marL="3035300" fontAlgn="base">
                        <a:spcBef>
                          <a:spcPts val="300"/>
                        </a:spcBef>
                        <a:spcAft>
                          <a:spcPct val="0"/>
                        </a:spcAft>
                        <a:buClr>
                          <a:srgbClr val="5D4173"/>
                        </a:buClr>
                        <a:buFont typeface="Georgia" panose="02040502050405020303" pitchFamily="18" charset="0"/>
                        <a:defRPr>
                          <a:solidFill>
                            <a:srgbClr val="5D4173"/>
                          </a:solidFill>
                          <a:latin typeface="Georgia" panose="02040502050405020303" pitchFamily="18" charset="0"/>
                        </a:defRPr>
                      </a:lvl9pPr>
                    </a:lstStyle>
                    <a:p>
                      <a:pPr marL="109855" marR="0" lvl="0" indent="0" algn="l" defTabSz="914400" rtl="0" eaLnBrk="1" fontAlgn="base" latinLnBrk="0" hangingPunct="1">
                        <a:lnSpc>
                          <a:spcPct val="100000"/>
                        </a:lnSpc>
                        <a:spcBef>
                          <a:spcPts val="300"/>
                        </a:spcBef>
                        <a:spcAft>
                          <a:spcPct val="0"/>
                        </a:spcAft>
                        <a:buClr>
                          <a:srgbClr val="5D4173"/>
                        </a:buClr>
                        <a:buSzTx/>
                        <a:buFont typeface="Georgia" panose="02040502050405020303" pitchFamily="18" charset="0"/>
                        <a:buNone/>
                      </a:pPr>
                      <a:r>
                        <a:rPr kumimoji="0" lang="ru-RU" altLang="ru-RU" sz="1800" b="0" i="0" u="none" strike="noStrike" cap="none" normalizeH="0" baseline="0">
                          <a:ln>
                            <a:noFill/>
                          </a:ln>
                          <a:solidFill>
                            <a:schemeClr val="tx1"/>
                          </a:solidFill>
                          <a:effectLst/>
                          <a:latin typeface="Arial" panose="020B0604020202020204" pitchFamily="34" charset="0"/>
                        </a:rPr>
                        <a:t>Дискриминация среди ЮЛ (так как ИП не является плательщиком НДС)</a:t>
                      </a:r>
                      <a:endParaRPr kumimoji="0" lang="ru-RU" altLang="ru-RU" sz="1800" b="0" i="0" u="none" strike="noStrike" cap="none" normalizeH="0" baseline="0">
                        <a:ln>
                          <a:noFill/>
                        </a:ln>
                        <a:solidFill>
                          <a:schemeClr val="tx1"/>
                        </a:solidFill>
                        <a:effectLst/>
                        <a:latin typeface="Arial" panose="020B0604020202020204" pitchFamily="34" charset="0"/>
                      </a:endParaRPr>
                    </a:p>
                  </a:txBody>
                  <a:tcPr marT="45727" marB="457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0179">
                <a:tc>
                  <a:txBody>
                    <a:bodyPr/>
                    <a:lstStyle>
                      <a:lvl1pPr marL="109855">
                        <a:spcBef>
                          <a:spcPts val="300"/>
                        </a:spcBef>
                        <a:buClr>
                          <a:srgbClr val="5D4173"/>
                        </a:buClr>
                        <a:buFont typeface="Georgia" panose="02040502050405020303" pitchFamily="18" charset="0"/>
                        <a:defRPr sz="2400">
                          <a:solidFill>
                            <a:schemeClr val="tx1"/>
                          </a:solidFill>
                          <a:latin typeface="Georgia" panose="02040502050405020303" pitchFamily="18" charset="0"/>
                        </a:defRPr>
                      </a:lvl1pPr>
                      <a:lvl2pPr marL="411480">
                        <a:spcBef>
                          <a:spcPts val="300"/>
                        </a:spcBef>
                        <a:buClr>
                          <a:schemeClr val="accent2"/>
                        </a:buClr>
                        <a:buFont typeface="Georgia" panose="02040502050405020303" pitchFamily="18" charset="0"/>
                        <a:defRPr sz="2200">
                          <a:solidFill>
                            <a:schemeClr val="accent2"/>
                          </a:solidFill>
                          <a:latin typeface="Georgia" panose="02040502050405020303" pitchFamily="18" charset="0"/>
                        </a:defRPr>
                      </a:lvl2pPr>
                      <a:lvl3pPr marL="703580">
                        <a:spcBef>
                          <a:spcPts val="300"/>
                        </a:spcBef>
                        <a:buClr>
                          <a:schemeClr val="accent1"/>
                        </a:buClr>
                        <a:buFont typeface="Wingdings 2" panose="05020102010507070707" pitchFamily="18" charset="2"/>
                        <a:defRPr sz="2000">
                          <a:solidFill>
                            <a:schemeClr val="accent1"/>
                          </a:solidFill>
                          <a:latin typeface="Georgia" panose="02040502050405020303" pitchFamily="18" charset="0"/>
                        </a:defRPr>
                      </a:lvl3pPr>
                      <a:lvl4pPr marL="979805">
                        <a:spcBef>
                          <a:spcPts val="300"/>
                        </a:spcBef>
                        <a:buClr>
                          <a:schemeClr val="accent1"/>
                        </a:buClr>
                        <a:buFont typeface="Wingdings 2" panose="05020102010507070707" pitchFamily="18" charset="2"/>
                        <a:defRPr sz="2000">
                          <a:solidFill>
                            <a:schemeClr val="accent1"/>
                          </a:solidFill>
                          <a:latin typeface="Georgia" panose="02040502050405020303" pitchFamily="18" charset="0"/>
                        </a:defRPr>
                      </a:lvl4pPr>
                      <a:lvl5pPr marL="1206500">
                        <a:spcBef>
                          <a:spcPts val="300"/>
                        </a:spcBef>
                        <a:buClr>
                          <a:srgbClr val="5D4173"/>
                        </a:buClr>
                        <a:buFont typeface="Georgia" panose="02040502050405020303" pitchFamily="18" charset="0"/>
                        <a:defRPr>
                          <a:solidFill>
                            <a:srgbClr val="5D4173"/>
                          </a:solidFill>
                          <a:latin typeface="Georgia" panose="02040502050405020303" pitchFamily="18" charset="0"/>
                        </a:defRPr>
                      </a:lvl5pPr>
                      <a:lvl6pPr marL="1663700" fontAlgn="base">
                        <a:spcBef>
                          <a:spcPts val="300"/>
                        </a:spcBef>
                        <a:spcAft>
                          <a:spcPct val="0"/>
                        </a:spcAft>
                        <a:buClr>
                          <a:srgbClr val="5D4173"/>
                        </a:buClr>
                        <a:buFont typeface="Georgia" panose="02040502050405020303" pitchFamily="18" charset="0"/>
                        <a:defRPr>
                          <a:solidFill>
                            <a:srgbClr val="5D4173"/>
                          </a:solidFill>
                          <a:latin typeface="Georgia" panose="02040502050405020303" pitchFamily="18" charset="0"/>
                        </a:defRPr>
                      </a:lvl6pPr>
                      <a:lvl7pPr marL="2120900" fontAlgn="base">
                        <a:spcBef>
                          <a:spcPts val="300"/>
                        </a:spcBef>
                        <a:spcAft>
                          <a:spcPct val="0"/>
                        </a:spcAft>
                        <a:buClr>
                          <a:srgbClr val="5D4173"/>
                        </a:buClr>
                        <a:buFont typeface="Georgia" panose="02040502050405020303" pitchFamily="18" charset="0"/>
                        <a:defRPr>
                          <a:solidFill>
                            <a:srgbClr val="5D4173"/>
                          </a:solidFill>
                          <a:latin typeface="Georgia" panose="02040502050405020303" pitchFamily="18" charset="0"/>
                        </a:defRPr>
                      </a:lvl7pPr>
                      <a:lvl8pPr marL="2578100" fontAlgn="base">
                        <a:spcBef>
                          <a:spcPts val="300"/>
                        </a:spcBef>
                        <a:spcAft>
                          <a:spcPct val="0"/>
                        </a:spcAft>
                        <a:buClr>
                          <a:srgbClr val="5D4173"/>
                        </a:buClr>
                        <a:buFont typeface="Georgia" panose="02040502050405020303" pitchFamily="18" charset="0"/>
                        <a:defRPr>
                          <a:solidFill>
                            <a:srgbClr val="5D4173"/>
                          </a:solidFill>
                          <a:latin typeface="Georgia" panose="02040502050405020303" pitchFamily="18" charset="0"/>
                        </a:defRPr>
                      </a:lvl8pPr>
                      <a:lvl9pPr marL="3035300" fontAlgn="base">
                        <a:spcBef>
                          <a:spcPts val="300"/>
                        </a:spcBef>
                        <a:spcAft>
                          <a:spcPct val="0"/>
                        </a:spcAft>
                        <a:buClr>
                          <a:srgbClr val="5D4173"/>
                        </a:buClr>
                        <a:buFont typeface="Georgia" panose="02040502050405020303" pitchFamily="18" charset="0"/>
                        <a:defRPr>
                          <a:solidFill>
                            <a:srgbClr val="5D4173"/>
                          </a:solidFill>
                          <a:latin typeface="Georgia" panose="02040502050405020303" pitchFamily="18" charset="0"/>
                        </a:defRPr>
                      </a:lvl9pPr>
                    </a:lstStyle>
                    <a:p>
                      <a:pPr marL="109855" marR="0" lvl="0" indent="0" algn="l" defTabSz="914400" rtl="0" eaLnBrk="1" fontAlgn="base" latinLnBrk="0" hangingPunct="1">
                        <a:lnSpc>
                          <a:spcPct val="100000"/>
                        </a:lnSpc>
                        <a:spcBef>
                          <a:spcPts val="300"/>
                        </a:spcBef>
                        <a:spcAft>
                          <a:spcPct val="0"/>
                        </a:spcAft>
                        <a:buClr>
                          <a:srgbClr val="5D4173"/>
                        </a:buClr>
                        <a:buSzTx/>
                        <a:buFont typeface="Georgia" panose="02040502050405020303" pitchFamily="18" charset="0"/>
                        <a:buNone/>
                      </a:pPr>
                      <a:r>
                        <a:rPr kumimoji="0" lang="ru-RU" altLang="ru-RU" sz="1800" b="0" i="0" u="none" strike="noStrike" cap="none" normalizeH="0" baseline="0">
                          <a:ln>
                            <a:noFill/>
                          </a:ln>
                          <a:solidFill>
                            <a:schemeClr val="tx1"/>
                          </a:solidFill>
                          <a:effectLst/>
                          <a:latin typeface="Arial" panose="020B0604020202020204" pitchFamily="34" charset="0"/>
                        </a:rPr>
                        <a:t>Простота ведения учета и отчетности</a:t>
                      </a:r>
                      <a:endParaRPr kumimoji="0" lang="ru-RU" altLang="ru-RU" sz="1800" b="0" i="0" u="none" strike="noStrike" cap="none" normalizeH="0" baseline="0">
                        <a:ln>
                          <a:noFill/>
                        </a:ln>
                        <a:solidFill>
                          <a:schemeClr val="tx1"/>
                        </a:solidFill>
                        <a:effectLst/>
                        <a:latin typeface="Arial" panose="020B0604020202020204" pitchFamily="34" charset="0"/>
                      </a:endParaRPr>
                    </a:p>
                  </a:txBody>
                  <a:tcPr marT="45727" marB="457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109855">
                        <a:spcBef>
                          <a:spcPts val="300"/>
                        </a:spcBef>
                        <a:buClr>
                          <a:srgbClr val="5D4173"/>
                        </a:buClr>
                        <a:buFont typeface="Georgia" panose="02040502050405020303" pitchFamily="18" charset="0"/>
                        <a:defRPr sz="2400">
                          <a:solidFill>
                            <a:schemeClr val="tx1"/>
                          </a:solidFill>
                          <a:latin typeface="Georgia" panose="02040502050405020303" pitchFamily="18" charset="0"/>
                        </a:defRPr>
                      </a:lvl1pPr>
                      <a:lvl2pPr marL="411480">
                        <a:spcBef>
                          <a:spcPts val="300"/>
                        </a:spcBef>
                        <a:buClr>
                          <a:schemeClr val="accent2"/>
                        </a:buClr>
                        <a:buFont typeface="Georgia" panose="02040502050405020303" pitchFamily="18" charset="0"/>
                        <a:defRPr sz="2200">
                          <a:solidFill>
                            <a:schemeClr val="accent2"/>
                          </a:solidFill>
                          <a:latin typeface="Georgia" panose="02040502050405020303" pitchFamily="18" charset="0"/>
                        </a:defRPr>
                      </a:lvl2pPr>
                      <a:lvl3pPr marL="703580">
                        <a:spcBef>
                          <a:spcPts val="300"/>
                        </a:spcBef>
                        <a:buClr>
                          <a:schemeClr val="accent1"/>
                        </a:buClr>
                        <a:buFont typeface="Wingdings 2" panose="05020102010507070707" pitchFamily="18" charset="2"/>
                        <a:defRPr sz="2000">
                          <a:solidFill>
                            <a:schemeClr val="accent1"/>
                          </a:solidFill>
                          <a:latin typeface="Georgia" panose="02040502050405020303" pitchFamily="18" charset="0"/>
                        </a:defRPr>
                      </a:lvl3pPr>
                      <a:lvl4pPr marL="979805">
                        <a:spcBef>
                          <a:spcPts val="300"/>
                        </a:spcBef>
                        <a:buClr>
                          <a:schemeClr val="accent1"/>
                        </a:buClr>
                        <a:buFont typeface="Wingdings 2" panose="05020102010507070707" pitchFamily="18" charset="2"/>
                        <a:defRPr sz="2000">
                          <a:solidFill>
                            <a:schemeClr val="accent1"/>
                          </a:solidFill>
                          <a:latin typeface="Georgia" panose="02040502050405020303" pitchFamily="18" charset="0"/>
                        </a:defRPr>
                      </a:lvl4pPr>
                      <a:lvl5pPr marL="1206500">
                        <a:spcBef>
                          <a:spcPts val="300"/>
                        </a:spcBef>
                        <a:buClr>
                          <a:srgbClr val="5D4173"/>
                        </a:buClr>
                        <a:buFont typeface="Georgia" panose="02040502050405020303" pitchFamily="18" charset="0"/>
                        <a:defRPr>
                          <a:solidFill>
                            <a:srgbClr val="5D4173"/>
                          </a:solidFill>
                          <a:latin typeface="Georgia" panose="02040502050405020303" pitchFamily="18" charset="0"/>
                        </a:defRPr>
                      </a:lvl5pPr>
                      <a:lvl6pPr marL="1663700" fontAlgn="base">
                        <a:spcBef>
                          <a:spcPts val="300"/>
                        </a:spcBef>
                        <a:spcAft>
                          <a:spcPct val="0"/>
                        </a:spcAft>
                        <a:buClr>
                          <a:srgbClr val="5D4173"/>
                        </a:buClr>
                        <a:buFont typeface="Georgia" panose="02040502050405020303" pitchFamily="18" charset="0"/>
                        <a:defRPr>
                          <a:solidFill>
                            <a:srgbClr val="5D4173"/>
                          </a:solidFill>
                          <a:latin typeface="Georgia" panose="02040502050405020303" pitchFamily="18" charset="0"/>
                        </a:defRPr>
                      </a:lvl6pPr>
                      <a:lvl7pPr marL="2120900" fontAlgn="base">
                        <a:spcBef>
                          <a:spcPts val="300"/>
                        </a:spcBef>
                        <a:spcAft>
                          <a:spcPct val="0"/>
                        </a:spcAft>
                        <a:buClr>
                          <a:srgbClr val="5D4173"/>
                        </a:buClr>
                        <a:buFont typeface="Georgia" panose="02040502050405020303" pitchFamily="18" charset="0"/>
                        <a:defRPr>
                          <a:solidFill>
                            <a:srgbClr val="5D4173"/>
                          </a:solidFill>
                          <a:latin typeface="Georgia" panose="02040502050405020303" pitchFamily="18" charset="0"/>
                        </a:defRPr>
                      </a:lvl7pPr>
                      <a:lvl8pPr marL="2578100" fontAlgn="base">
                        <a:spcBef>
                          <a:spcPts val="300"/>
                        </a:spcBef>
                        <a:spcAft>
                          <a:spcPct val="0"/>
                        </a:spcAft>
                        <a:buClr>
                          <a:srgbClr val="5D4173"/>
                        </a:buClr>
                        <a:buFont typeface="Georgia" panose="02040502050405020303" pitchFamily="18" charset="0"/>
                        <a:defRPr>
                          <a:solidFill>
                            <a:srgbClr val="5D4173"/>
                          </a:solidFill>
                          <a:latin typeface="Georgia" panose="02040502050405020303" pitchFamily="18" charset="0"/>
                        </a:defRPr>
                      </a:lvl8pPr>
                      <a:lvl9pPr marL="3035300" fontAlgn="base">
                        <a:spcBef>
                          <a:spcPts val="300"/>
                        </a:spcBef>
                        <a:spcAft>
                          <a:spcPct val="0"/>
                        </a:spcAft>
                        <a:buClr>
                          <a:srgbClr val="5D4173"/>
                        </a:buClr>
                        <a:buFont typeface="Georgia" panose="02040502050405020303" pitchFamily="18" charset="0"/>
                        <a:defRPr>
                          <a:solidFill>
                            <a:srgbClr val="5D4173"/>
                          </a:solidFill>
                          <a:latin typeface="Georgia" panose="02040502050405020303" pitchFamily="18" charset="0"/>
                        </a:defRPr>
                      </a:lvl9pPr>
                    </a:lstStyle>
                    <a:p>
                      <a:pPr marL="109855" marR="0" lvl="0" indent="0" algn="l" defTabSz="914400" rtl="0" eaLnBrk="1" fontAlgn="base" latinLnBrk="0" hangingPunct="1">
                        <a:lnSpc>
                          <a:spcPct val="100000"/>
                        </a:lnSpc>
                        <a:spcBef>
                          <a:spcPts val="300"/>
                        </a:spcBef>
                        <a:spcAft>
                          <a:spcPct val="0"/>
                        </a:spcAft>
                        <a:buClr>
                          <a:srgbClr val="5D4173"/>
                        </a:buClr>
                        <a:buSzTx/>
                        <a:buFont typeface="Georgia" panose="02040502050405020303" pitchFamily="18" charset="0"/>
                        <a:buNone/>
                      </a:pPr>
                      <a:r>
                        <a:rPr kumimoji="0" lang="ru-RU" altLang="ru-RU" sz="1800" b="0" i="0" u="none" strike="noStrike" cap="none" normalizeH="0" baseline="0">
                          <a:ln>
                            <a:noFill/>
                          </a:ln>
                          <a:solidFill>
                            <a:schemeClr val="tx1"/>
                          </a:solidFill>
                          <a:effectLst/>
                          <a:latin typeface="Arial" panose="020B0604020202020204" pitchFamily="34" charset="0"/>
                        </a:rPr>
                        <a:t>Наличие запрета на осуществление отдельных видов деятельности</a:t>
                      </a:r>
                      <a:endParaRPr kumimoji="0" lang="ru-RU" altLang="ru-RU" sz="1800" b="0" i="0" u="none" strike="noStrike" cap="none" normalizeH="0" baseline="0">
                        <a:ln>
                          <a:noFill/>
                        </a:ln>
                        <a:solidFill>
                          <a:schemeClr val="tx1"/>
                        </a:solidFill>
                        <a:effectLst/>
                        <a:latin typeface="Arial" panose="020B0604020202020204" pitchFamily="34" charset="0"/>
                      </a:endParaRPr>
                    </a:p>
                  </a:txBody>
                  <a:tcPr marT="45727" marB="457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0179">
                <a:tc>
                  <a:txBody>
                    <a:bodyPr/>
                    <a:lstStyle>
                      <a:lvl1pPr marL="109855">
                        <a:spcBef>
                          <a:spcPts val="300"/>
                        </a:spcBef>
                        <a:buClr>
                          <a:srgbClr val="5D4173"/>
                        </a:buClr>
                        <a:buFont typeface="Georgia" panose="02040502050405020303" pitchFamily="18" charset="0"/>
                        <a:defRPr sz="2400">
                          <a:solidFill>
                            <a:schemeClr val="tx1"/>
                          </a:solidFill>
                          <a:latin typeface="Georgia" panose="02040502050405020303" pitchFamily="18" charset="0"/>
                        </a:defRPr>
                      </a:lvl1pPr>
                      <a:lvl2pPr marL="411480">
                        <a:spcBef>
                          <a:spcPts val="300"/>
                        </a:spcBef>
                        <a:buClr>
                          <a:schemeClr val="accent2"/>
                        </a:buClr>
                        <a:buFont typeface="Georgia" panose="02040502050405020303" pitchFamily="18" charset="0"/>
                        <a:defRPr sz="2200">
                          <a:solidFill>
                            <a:schemeClr val="accent2"/>
                          </a:solidFill>
                          <a:latin typeface="Georgia" panose="02040502050405020303" pitchFamily="18" charset="0"/>
                        </a:defRPr>
                      </a:lvl2pPr>
                      <a:lvl3pPr marL="703580">
                        <a:spcBef>
                          <a:spcPts val="300"/>
                        </a:spcBef>
                        <a:buClr>
                          <a:schemeClr val="accent1"/>
                        </a:buClr>
                        <a:buFont typeface="Wingdings 2" panose="05020102010507070707" pitchFamily="18" charset="2"/>
                        <a:defRPr sz="2000">
                          <a:solidFill>
                            <a:schemeClr val="accent1"/>
                          </a:solidFill>
                          <a:latin typeface="Georgia" panose="02040502050405020303" pitchFamily="18" charset="0"/>
                        </a:defRPr>
                      </a:lvl3pPr>
                      <a:lvl4pPr marL="979805">
                        <a:spcBef>
                          <a:spcPts val="300"/>
                        </a:spcBef>
                        <a:buClr>
                          <a:schemeClr val="accent1"/>
                        </a:buClr>
                        <a:buFont typeface="Wingdings 2" panose="05020102010507070707" pitchFamily="18" charset="2"/>
                        <a:defRPr sz="2000">
                          <a:solidFill>
                            <a:schemeClr val="accent1"/>
                          </a:solidFill>
                          <a:latin typeface="Georgia" panose="02040502050405020303" pitchFamily="18" charset="0"/>
                        </a:defRPr>
                      </a:lvl4pPr>
                      <a:lvl5pPr marL="1206500">
                        <a:spcBef>
                          <a:spcPts val="300"/>
                        </a:spcBef>
                        <a:buClr>
                          <a:srgbClr val="5D4173"/>
                        </a:buClr>
                        <a:buFont typeface="Georgia" panose="02040502050405020303" pitchFamily="18" charset="0"/>
                        <a:defRPr>
                          <a:solidFill>
                            <a:srgbClr val="5D4173"/>
                          </a:solidFill>
                          <a:latin typeface="Georgia" panose="02040502050405020303" pitchFamily="18" charset="0"/>
                        </a:defRPr>
                      </a:lvl5pPr>
                      <a:lvl6pPr marL="1663700" fontAlgn="base">
                        <a:spcBef>
                          <a:spcPts val="300"/>
                        </a:spcBef>
                        <a:spcAft>
                          <a:spcPct val="0"/>
                        </a:spcAft>
                        <a:buClr>
                          <a:srgbClr val="5D4173"/>
                        </a:buClr>
                        <a:buFont typeface="Georgia" panose="02040502050405020303" pitchFamily="18" charset="0"/>
                        <a:defRPr>
                          <a:solidFill>
                            <a:srgbClr val="5D4173"/>
                          </a:solidFill>
                          <a:latin typeface="Georgia" panose="02040502050405020303" pitchFamily="18" charset="0"/>
                        </a:defRPr>
                      </a:lvl6pPr>
                      <a:lvl7pPr marL="2120900" fontAlgn="base">
                        <a:spcBef>
                          <a:spcPts val="300"/>
                        </a:spcBef>
                        <a:spcAft>
                          <a:spcPct val="0"/>
                        </a:spcAft>
                        <a:buClr>
                          <a:srgbClr val="5D4173"/>
                        </a:buClr>
                        <a:buFont typeface="Georgia" panose="02040502050405020303" pitchFamily="18" charset="0"/>
                        <a:defRPr>
                          <a:solidFill>
                            <a:srgbClr val="5D4173"/>
                          </a:solidFill>
                          <a:latin typeface="Georgia" panose="02040502050405020303" pitchFamily="18" charset="0"/>
                        </a:defRPr>
                      </a:lvl7pPr>
                      <a:lvl8pPr marL="2578100" fontAlgn="base">
                        <a:spcBef>
                          <a:spcPts val="300"/>
                        </a:spcBef>
                        <a:spcAft>
                          <a:spcPct val="0"/>
                        </a:spcAft>
                        <a:buClr>
                          <a:srgbClr val="5D4173"/>
                        </a:buClr>
                        <a:buFont typeface="Georgia" panose="02040502050405020303" pitchFamily="18" charset="0"/>
                        <a:defRPr>
                          <a:solidFill>
                            <a:srgbClr val="5D4173"/>
                          </a:solidFill>
                          <a:latin typeface="Georgia" panose="02040502050405020303" pitchFamily="18" charset="0"/>
                        </a:defRPr>
                      </a:lvl8pPr>
                      <a:lvl9pPr marL="3035300" fontAlgn="base">
                        <a:spcBef>
                          <a:spcPts val="300"/>
                        </a:spcBef>
                        <a:spcAft>
                          <a:spcPct val="0"/>
                        </a:spcAft>
                        <a:buClr>
                          <a:srgbClr val="5D4173"/>
                        </a:buClr>
                        <a:buFont typeface="Georgia" panose="02040502050405020303" pitchFamily="18" charset="0"/>
                        <a:defRPr>
                          <a:solidFill>
                            <a:srgbClr val="5D4173"/>
                          </a:solidFill>
                          <a:latin typeface="Georgia" panose="02040502050405020303" pitchFamily="18" charset="0"/>
                        </a:defRPr>
                      </a:lvl9pPr>
                    </a:lstStyle>
                    <a:p>
                      <a:pPr marL="109855" marR="0" lvl="0" indent="0" algn="l" defTabSz="914400" rtl="0" eaLnBrk="1" fontAlgn="base" latinLnBrk="0" hangingPunct="1">
                        <a:lnSpc>
                          <a:spcPct val="100000"/>
                        </a:lnSpc>
                        <a:spcBef>
                          <a:spcPts val="300"/>
                        </a:spcBef>
                        <a:spcAft>
                          <a:spcPct val="0"/>
                        </a:spcAft>
                        <a:buClr>
                          <a:srgbClr val="5D4173"/>
                        </a:buClr>
                        <a:buSzTx/>
                        <a:buFont typeface="Georgia" panose="02040502050405020303" pitchFamily="18" charset="0"/>
                        <a:buNone/>
                      </a:pPr>
                      <a:r>
                        <a:rPr kumimoji="0" lang="ru-RU" altLang="ru-RU" sz="1800" b="0" i="0" u="none" strike="noStrike" cap="none" normalizeH="0" baseline="0">
                          <a:ln>
                            <a:noFill/>
                          </a:ln>
                          <a:solidFill>
                            <a:schemeClr val="tx1"/>
                          </a:solidFill>
                          <a:effectLst/>
                          <a:latin typeface="Arial" panose="020B0604020202020204" pitchFamily="34" charset="0"/>
                        </a:rPr>
                        <a:t>Выручка ИП является его собственными деньгами</a:t>
                      </a:r>
                      <a:endParaRPr kumimoji="0" lang="ru-RU" altLang="ru-RU" sz="1800" b="0" i="0" u="none" strike="noStrike" cap="none" normalizeH="0" baseline="0">
                        <a:ln>
                          <a:noFill/>
                        </a:ln>
                        <a:solidFill>
                          <a:schemeClr val="tx1"/>
                        </a:solidFill>
                        <a:effectLst/>
                        <a:latin typeface="Arial" panose="020B0604020202020204" pitchFamily="34" charset="0"/>
                      </a:endParaRPr>
                    </a:p>
                  </a:txBody>
                  <a:tcPr marT="45727" marB="457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109855">
                        <a:spcBef>
                          <a:spcPts val="300"/>
                        </a:spcBef>
                        <a:buClr>
                          <a:srgbClr val="5D4173"/>
                        </a:buClr>
                        <a:buFont typeface="Georgia" panose="02040502050405020303" pitchFamily="18" charset="0"/>
                        <a:defRPr sz="2400">
                          <a:solidFill>
                            <a:schemeClr val="tx1"/>
                          </a:solidFill>
                          <a:latin typeface="Georgia" panose="02040502050405020303" pitchFamily="18" charset="0"/>
                        </a:defRPr>
                      </a:lvl1pPr>
                      <a:lvl2pPr marL="411480">
                        <a:spcBef>
                          <a:spcPts val="300"/>
                        </a:spcBef>
                        <a:buClr>
                          <a:schemeClr val="accent2"/>
                        </a:buClr>
                        <a:buFont typeface="Georgia" panose="02040502050405020303" pitchFamily="18" charset="0"/>
                        <a:defRPr sz="2200">
                          <a:solidFill>
                            <a:schemeClr val="accent2"/>
                          </a:solidFill>
                          <a:latin typeface="Georgia" panose="02040502050405020303" pitchFamily="18" charset="0"/>
                        </a:defRPr>
                      </a:lvl2pPr>
                      <a:lvl3pPr marL="703580">
                        <a:spcBef>
                          <a:spcPts val="300"/>
                        </a:spcBef>
                        <a:buClr>
                          <a:schemeClr val="accent1"/>
                        </a:buClr>
                        <a:buFont typeface="Wingdings 2" panose="05020102010507070707" pitchFamily="18" charset="2"/>
                        <a:defRPr sz="2000">
                          <a:solidFill>
                            <a:schemeClr val="accent1"/>
                          </a:solidFill>
                          <a:latin typeface="Georgia" panose="02040502050405020303" pitchFamily="18" charset="0"/>
                        </a:defRPr>
                      </a:lvl3pPr>
                      <a:lvl4pPr marL="979805">
                        <a:spcBef>
                          <a:spcPts val="300"/>
                        </a:spcBef>
                        <a:buClr>
                          <a:schemeClr val="accent1"/>
                        </a:buClr>
                        <a:buFont typeface="Wingdings 2" panose="05020102010507070707" pitchFamily="18" charset="2"/>
                        <a:defRPr sz="2000">
                          <a:solidFill>
                            <a:schemeClr val="accent1"/>
                          </a:solidFill>
                          <a:latin typeface="Georgia" panose="02040502050405020303" pitchFamily="18" charset="0"/>
                        </a:defRPr>
                      </a:lvl4pPr>
                      <a:lvl5pPr marL="1206500">
                        <a:spcBef>
                          <a:spcPts val="300"/>
                        </a:spcBef>
                        <a:buClr>
                          <a:srgbClr val="5D4173"/>
                        </a:buClr>
                        <a:buFont typeface="Georgia" panose="02040502050405020303" pitchFamily="18" charset="0"/>
                        <a:defRPr>
                          <a:solidFill>
                            <a:srgbClr val="5D4173"/>
                          </a:solidFill>
                          <a:latin typeface="Georgia" panose="02040502050405020303" pitchFamily="18" charset="0"/>
                        </a:defRPr>
                      </a:lvl5pPr>
                      <a:lvl6pPr marL="1663700" fontAlgn="base">
                        <a:spcBef>
                          <a:spcPts val="300"/>
                        </a:spcBef>
                        <a:spcAft>
                          <a:spcPct val="0"/>
                        </a:spcAft>
                        <a:buClr>
                          <a:srgbClr val="5D4173"/>
                        </a:buClr>
                        <a:buFont typeface="Georgia" panose="02040502050405020303" pitchFamily="18" charset="0"/>
                        <a:defRPr>
                          <a:solidFill>
                            <a:srgbClr val="5D4173"/>
                          </a:solidFill>
                          <a:latin typeface="Georgia" panose="02040502050405020303" pitchFamily="18" charset="0"/>
                        </a:defRPr>
                      </a:lvl6pPr>
                      <a:lvl7pPr marL="2120900" fontAlgn="base">
                        <a:spcBef>
                          <a:spcPts val="300"/>
                        </a:spcBef>
                        <a:spcAft>
                          <a:spcPct val="0"/>
                        </a:spcAft>
                        <a:buClr>
                          <a:srgbClr val="5D4173"/>
                        </a:buClr>
                        <a:buFont typeface="Georgia" panose="02040502050405020303" pitchFamily="18" charset="0"/>
                        <a:defRPr>
                          <a:solidFill>
                            <a:srgbClr val="5D4173"/>
                          </a:solidFill>
                          <a:latin typeface="Georgia" panose="02040502050405020303" pitchFamily="18" charset="0"/>
                        </a:defRPr>
                      </a:lvl7pPr>
                      <a:lvl8pPr marL="2578100" fontAlgn="base">
                        <a:spcBef>
                          <a:spcPts val="300"/>
                        </a:spcBef>
                        <a:spcAft>
                          <a:spcPct val="0"/>
                        </a:spcAft>
                        <a:buClr>
                          <a:srgbClr val="5D4173"/>
                        </a:buClr>
                        <a:buFont typeface="Georgia" panose="02040502050405020303" pitchFamily="18" charset="0"/>
                        <a:defRPr>
                          <a:solidFill>
                            <a:srgbClr val="5D4173"/>
                          </a:solidFill>
                          <a:latin typeface="Georgia" panose="02040502050405020303" pitchFamily="18" charset="0"/>
                        </a:defRPr>
                      </a:lvl8pPr>
                      <a:lvl9pPr marL="3035300" fontAlgn="base">
                        <a:spcBef>
                          <a:spcPts val="300"/>
                        </a:spcBef>
                        <a:spcAft>
                          <a:spcPct val="0"/>
                        </a:spcAft>
                        <a:buClr>
                          <a:srgbClr val="5D4173"/>
                        </a:buClr>
                        <a:buFont typeface="Georgia" panose="02040502050405020303" pitchFamily="18" charset="0"/>
                        <a:defRPr>
                          <a:solidFill>
                            <a:srgbClr val="5D4173"/>
                          </a:solidFill>
                          <a:latin typeface="Georgia" panose="02040502050405020303" pitchFamily="18" charset="0"/>
                        </a:defRPr>
                      </a:lvl9pPr>
                    </a:lstStyle>
                    <a:p>
                      <a:pPr marL="109855" marR="0" lvl="0" indent="0" algn="l" defTabSz="914400" rtl="0" eaLnBrk="1" fontAlgn="base" latinLnBrk="0" hangingPunct="1">
                        <a:lnSpc>
                          <a:spcPct val="100000"/>
                        </a:lnSpc>
                        <a:spcBef>
                          <a:spcPts val="300"/>
                        </a:spcBef>
                        <a:spcAft>
                          <a:spcPct val="0"/>
                        </a:spcAft>
                        <a:buClr>
                          <a:srgbClr val="5D4173"/>
                        </a:buClr>
                        <a:buSzTx/>
                        <a:buFont typeface="Georgia" panose="02040502050405020303" pitchFamily="18" charset="0"/>
                        <a:buNone/>
                      </a:pPr>
                      <a:endParaRPr kumimoji="0" lang="ru-RU" altLang="ru-RU" sz="1800" b="0" i="0" u="none" strike="noStrike" cap="none" normalizeH="0" baseline="0">
                        <a:ln>
                          <a:noFill/>
                        </a:ln>
                        <a:solidFill>
                          <a:schemeClr val="tx1"/>
                        </a:solidFill>
                        <a:effectLst/>
                        <a:latin typeface="Arial" panose="020B0604020202020204" pitchFamily="34" charset="0"/>
                      </a:endParaRPr>
                    </a:p>
                  </a:txBody>
                  <a:tcPr marT="45727" marB="457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14485">
                <a:tc>
                  <a:txBody>
                    <a:bodyPr/>
                    <a:lstStyle>
                      <a:lvl1pPr marL="109855">
                        <a:spcBef>
                          <a:spcPts val="300"/>
                        </a:spcBef>
                        <a:buClr>
                          <a:srgbClr val="5D4173"/>
                        </a:buClr>
                        <a:buFont typeface="Georgia" panose="02040502050405020303" pitchFamily="18" charset="0"/>
                        <a:defRPr sz="2400">
                          <a:solidFill>
                            <a:schemeClr val="tx1"/>
                          </a:solidFill>
                          <a:latin typeface="Georgia" panose="02040502050405020303" pitchFamily="18" charset="0"/>
                        </a:defRPr>
                      </a:lvl1pPr>
                      <a:lvl2pPr marL="411480">
                        <a:spcBef>
                          <a:spcPts val="300"/>
                        </a:spcBef>
                        <a:buClr>
                          <a:schemeClr val="accent2"/>
                        </a:buClr>
                        <a:buFont typeface="Georgia" panose="02040502050405020303" pitchFamily="18" charset="0"/>
                        <a:defRPr sz="2200">
                          <a:solidFill>
                            <a:schemeClr val="accent2"/>
                          </a:solidFill>
                          <a:latin typeface="Georgia" panose="02040502050405020303" pitchFamily="18" charset="0"/>
                        </a:defRPr>
                      </a:lvl2pPr>
                      <a:lvl3pPr marL="703580">
                        <a:spcBef>
                          <a:spcPts val="300"/>
                        </a:spcBef>
                        <a:buClr>
                          <a:schemeClr val="accent1"/>
                        </a:buClr>
                        <a:buFont typeface="Wingdings 2" panose="05020102010507070707" pitchFamily="18" charset="2"/>
                        <a:defRPr sz="2000">
                          <a:solidFill>
                            <a:schemeClr val="accent1"/>
                          </a:solidFill>
                          <a:latin typeface="Georgia" panose="02040502050405020303" pitchFamily="18" charset="0"/>
                        </a:defRPr>
                      </a:lvl3pPr>
                      <a:lvl4pPr marL="979805">
                        <a:spcBef>
                          <a:spcPts val="300"/>
                        </a:spcBef>
                        <a:buClr>
                          <a:schemeClr val="accent1"/>
                        </a:buClr>
                        <a:buFont typeface="Wingdings 2" panose="05020102010507070707" pitchFamily="18" charset="2"/>
                        <a:defRPr sz="2000">
                          <a:solidFill>
                            <a:schemeClr val="accent1"/>
                          </a:solidFill>
                          <a:latin typeface="Georgia" panose="02040502050405020303" pitchFamily="18" charset="0"/>
                        </a:defRPr>
                      </a:lvl4pPr>
                      <a:lvl5pPr marL="1206500">
                        <a:spcBef>
                          <a:spcPts val="300"/>
                        </a:spcBef>
                        <a:buClr>
                          <a:srgbClr val="5D4173"/>
                        </a:buClr>
                        <a:buFont typeface="Georgia" panose="02040502050405020303" pitchFamily="18" charset="0"/>
                        <a:defRPr>
                          <a:solidFill>
                            <a:srgbClr val="5D4173"/>
                          </a:solidFill>
                          <a:latin typeface="Georgia" panose="02040502050405020303" pitchFamily="18" charset="0"/>
                        </a:defRPr>
                      </a:lvl5pPr>
                      <a:lvl6pPr marL="1663700" fontAlgn="base">
                        <a:spcBef>
                          <a:spcPts val="300"/>
                        </a:spcBef>
                        <a:spcAft>
                          <a:spcPct val="0"/>
                        </a:spcAft>
                        <a:buClr>
                          <a:srgbClr val="5D4173"/>
                        </a:buClr>
                        <a:buFont typeface="Georgia" panose="02040502050405020303" pitchFamily="18" charset="0"/>
                        <a:defRPr>
                          <a:solidFill>
                            <a:srgbClr val="5D4173"/>
                          </a:solidFill>
                          <a:latin typeface="Georgia" panose="02040502050405020303" pitchFamily="18" charset="0"/>
                        </a:defRPr>
                      </a:lvl6pPr>
                      <a:lvl7pPr marL="2120900" fontAlgn="base">
                        <a:spcBef>
                          <a:spcPts val="300"/>
                        </a:spcBef>
                        <a:spcAft>
                          <a:spcPct val="0"/>
                        </a:spcAft>
                        <a:buClr>
                          <a:srgbClr val="5D4173"/>
                        </a:buClr>
                        <a:buFont typeface="Georgia" panose="02040502050405020303" pitchFamily="18" charset="0"/>
                        <a:defRPr>
                          <a:solidFill>
                            <a:srgbClr val="5D4173"/>
                          </a:solidFill>
                          <a:latin typeface="Georgia" panose="02040502050405020303" pitchFamily="18" charset="0"/>
                        </a:defRPr>
                      </a:lvl7pPr>
                      <a:lvl8pPr marL="2578100" fontAlgn="base">
                        <a:spcBef>
                          <a:spcPts val="300"/>
                        </a:spcBef>
                        <a:spcAft>
                          <a:spcPct val="0"/>
                        </a:spcAft>
                        <a:buClr>
                          <a:srgbClr val="5D4173"/>
                        </a:buClr>
                        <a:buFont typeface="Georgia" panose="02040502050405020303" pitchFamily="18" charset="0"/>
                        <a:defRPr>
                          <a:solidFill>
                            <a:srgbClr val="5D4173"/>
                          </a:solidFill>
                          <a:latin typeface="Georgia" panose="02040502050405020303" pitchFamily="18" charset="0"/>
                        </a:defRPr>
                      </a:lvl8pPr>
                      <a:lvl9pPr marL="3035300" fontAlgn="base">
                        <a:spcBef>
                          <a:spcPts val="300"/>
                        </a:spcBef>
                        <a:spcAft>
                          <a:spcPct val="0"/>
                        </a:spcAft>
                        <a:buClr>
                          <a:srgbClr val="5D4173"/>
                        </a:buClr>
                        <a:buFont typeface="Georgia" panose="02040502050405020303" pitchFamily="18" charset="0"/>
                        <a:defRPr>
                          <a:solidFill>
                            <a:srgbClr val="5D4173"/>
                          </a:solidFill>
                          <a:latin typeface="Georgia" panose="02040502050405020303" pitchFamily="18" charset="0"/>
                        </a:defRPr>
                      </a:lvl9pPr>
                    </a:lstStyle>
                    <a:p>
                      <a:pPr marL="109855" marR="0" lvl="0" indent="0" algn="l" defTabSz="914400" rtl="0" eaLnBrk="1" fontAlgn="base" latinLnBrk="0" hangingPunct="1">
                        <a:lnSpc>
                          <a:spcPct val="100000"/>
                        </a:lnSpc>
                        <a:spcBef>
                          <a:spcPts val="300"/>
                        </a:spcBef>
                        <a:spcAft>
                          <a:spcPct val="0"/>
                        </a:spcAft>
                        <a:buClr>
                          <a:srgbClr val="5D4173"/>
                        </a:buClr>
                        <a:buSzTx/>
                        <a:buFont typeface="Georgia" panose="02040502050405020303" pitchFamily="18" charset="0"/>
                        <a:buNone/>
                      </a:pPr>
                      <a:r>
                        <a:rPr kumimoji="0" lang="ru-RU" altLang="ru-RU" sz="1800" b="0" i="0" u="none" strike="noStrike" cap="none" normalizeH="0" baseline="0">
                          <a:ln>
                            <a:noFill/>
                          </a:ln>
                          <a:solidFill>
                            <a:schemeClr val="tx1"/>
                          </a:solidFill>
                          <a:effectLst/>
                          <a:latin typeface="Arial" panose="020B0604020202020204" pitchFamily="34" charset="0"/>
                        </a:rPr>
                        <a:t>Относительно низкие штрафные санкции</a:t>
                      </a:r>
                      <a:endParaRPr kumimoji="0" lang="ru-RU" altLang="ru-RU" sz="1800" b="0" i="0" u="none" strike="noStrike" cap="none" normalizeH="0" baseline="0">
                        <a:ln>
                          <a:noFill/>
                        </a:ln>
                        <a:solidFill>
                          <a:schemeClr val="tx1"/>
                        </a:solidFill>
                        <a:effectLst/>
                        <a:latin typeface="Arial" panose="020B0604020202020204" pitchFamily="34" charset="0"/>
                      </a:endParaRPr>
                    </a:p>
                  </a:txBody>
                  <a:tcPr marT="45727" marB="457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marL="109855">
                        <a:spcBef>
                          <a:spcPts val="300"/>
                        </a:spcBef>
                        <a:buClr>
                          <a:srgbClr val="5D4173"/>
                        </a:buClr>
                        <a:buFont typeface="Georgia" panose="02040502050405020303" pitchFamily="18" charset="0"/>
                        <a:defRPr sz="2400">
                          <a:solidFill>
                            <a:schemeClr val="tx1"/>
                          </a:solidFill>
                          <a:latin typeface="Georgia" panose="02040502050405020303" pitchFamily="18" charset="0"/>
                        </a:defRPr>
                      </a:lvl1pPr>
                      <a:lvl2pPr marL="411480">
                        <a:spcBef>
                          <a:spcPts val="300"/>
                        </a:spcBef>
                        <a:buClr>
                          <a:schemeClr val="accent2"/>
                        </a:buClr>
                        <a:buFont typeface="Georgia" panose="02040502050405020303" pitchFamily="18" charset="0"/>
                        <a:defRPr sz="2200">
                          <a:solidFill>
                            <a:schemeClr val="accent2"/>
                          </a:solidFill>
                          <a:latin typeface="Georgia" panose="02040502050405020303" pitchFamily="18" charset="0"/>
                        </a:defRPr>
                      </a:lvl2pPr>
                      <a:lvl3pPr marL="703580">
                        <a:spcBef>
                          <a:spcPts val="300"/>
                        </a:spcBef>
                        <a:buClr>
                          <a:schemeClr val="accent1"/>
                        </a:buClr>
                        <a:buFont typeface="Wingdings 2" panose="05020102010507070707" pitchFamily="18" charset="2"/>
                        <a:defRPr sz="2000">
                          <a:solidFill>
                            <a:schemeClr val="accent1"/>
                          </a:solidFill>
                          <a:latin typeface="Georgia" panose="02040502050405020303" pitchFamily="18" charset="0"/>
                        </a:defRPr>
                      </a:lvl3pPr>
                      <a:lvl4pPr marL="979805">
                        <a:spcBef>
                          <a:spcPts val="300"/>
                        </a:spcBef>
                        <a:buClr>
                          <a:schemeClr val="accent1"/>
                        </a:buClr>
                        <a:buFont typeface="Wingdings 2" panose="05020102010507070707" pitchFamily="18" charset="2"/>
                        <a:defRPr sz="2000">
                          <a:solidFill>
                            <a:schemeClr val="accent1"/>
                          </a:solidFill>
                          <a:latin typeface="Georgia" panose="02040502050405020303" pitchFamily="18" charset="0"/>
                        </a:defRPr>
                      </a:lvl4pPr>
                      <a:lvl5pPr marL="1206500">
                        <a:spcBef>
                          <a:spcPts val="300"/>
                        </a:spcBef>
                        <a:buClr>
                          <a:srgbClr val="5D4173"/>
                        </a:buClr>
                        <a:buFont typeface="Georgia" panose="02040502050405020303" pitchFamily="18" charset="0"/>
                        <a:defRPr>
                          <a:solidFill>
                            <a:srgbClr val="5D4173"/>
                          </a:solidFill>
                          <a:latin typeface="Georgia" panose="02040502050405020303" pitchFamily="18" charset="0"/>
                        </a:defRPr>
                      </a:lvl5pPr>
                      <a:lvl6pPr marL="1663700" fontAlgn="base">
                        <a:spcBef>
                          <a:spcPts val="300"/>
                        </a:spcBef>
                        <a:spcAft>
                          <a:spcPct val="0"/>
                        </a:spcAft>
                        <a:buClr>
                          <a:srgbClr val="5D4173"/>
                        </a:buClr>
                        <a:buFont typeface="Georgia" panose="02040502050405020303" pitchFamily="18" charset="0"/>
                        <a:defRPr>
                          <a:solidFill>
                            <a:srgbClr val="5D4173"/>
                          </a:solidFill>
                          <a:latin typeface="Georgia" panose="02040502050405020303" pitchFamily="18" charset="0"/>
                        </a:defRPr>
                      </a:lvl6pPr>
                      <a:lvl7pPr marL="2120900" fontAlgn="base">
                        <a:spcBef>
                          <a:spcPts val="300"/>
                        </a:spcBef>
                        <a:spcAft>
                          <a:spcPct val="0"/>
                        </a:spcAft>
                        <a:buClr>
                          <a:srgbClr val="5D4173"/>
                        </a:buClr>
                        <a:buFont typeface="Georgia" panose="02040502050405020303" pitchFamily="18" charset="0"/>
                        <a:defRPr>
                          <a:solidFill>
                            <a:srgbClr val="5D4173"/>
                          </a:solidFill>
                          <a:latin typeface="Georgia" panose="02040502050405020303" pitchFamily="18" charset="0"/>
                        </a:defRPr>
                      </a:lvl7pPr>
                      <a:lvl8pPr marL="2578100" fontAlgn="base">
                        <a:spcBef>
                          <a:spcPts val="300"/>
                        </a:spcBef>
                        <a:spcAft>
                          <a:spcPct val="0"/>
                        </a:spcAft>
                        <a:buClr>
                          <a:srgbClr val="5D4173"/>
                        </a:buClr>
                        <a:buFont typeface="Georgia" panose="02040502050405020303" pitchFamily="18" charset="0"/>
                        <a:defRPr>
                          <a:solidFill>
                            <a:srgbClr val="5D4173"/>
                          </a:solidFill>
                          <a:latin typeface="Georgia" panose="02040502050405020303" pitchFamily="18" charset="0"/>
                        </a:defRPr>
                      </a:lvl8pPr>
                      <a:lvl9pPr marL="3035300" fontAlgn="base">
                        <a:spcBef>
                          <a:spcPts val="300"/>
                        </a:spcBef>
                        <a:spcAft>
                          <a:spcPct val="0"/>
                        </a:spcAft>
                        <a:buClr>
                          <a:srgbClr val="5D4173"/>
                        </a:buClr>
                        <a:buFont typeface="Georgia" panose="02040502050405020303" pitchFamily="18" charset="0"/>
                        <a:defRPr>
                          <a:solidFill>
                            <a:srgbClr val="5D4173"/>
                          </a:solidFill>
                          <a:latin typeface="Georgia" panose="02040502050405020303" pitchFamily="18" charset="0"/>
                        </a:defRPr>
                      </a:lvl9pPr>
                    </a:lstStyle>
                    <a:p>
                      <a:pPr marL="109855" marR="0" lvl="0" indent="0" algn="l" defTabSz="914400" rtl="0" eaLnBrk="1" fontAlgn="base" latinLnBrk="0" hangingPunct="1">
                        <a:lnSpc>
                          <a:spcPct val="100000"/>
                        </a:lnSpc>
                        <a:spcBef>
                          <a:spcPts val="300"/>
                        </a:spcBef>
                        <a:spcAft>
                          <a:spcPct val="0"/>
                        </a:spcAft>
                        <a:buClr>
                          <a:srgbClr val="5D4173"/>
                        </a:buClr>
                        <a:buSzTx/>
                        <a:buFont typeface="Georgia" panose="02040502050405020303" pitchFamily="18" charset="0"/>
                        <a:buNone/>
                      </a:pPr>
                      <a:endParaRPr kumimoji="0" lang="ru-RU" altLang="ru-RU" sz="1800" b="0" i="0" u="none" strike="noStrike" cap="none" normalizeH="0" baseline="0">
                        <a:ln>
                          <a:noFill/>
                        </a:ln>
                        <a:solidFill>
                          <a:schemeClr val="tx1"/>
                        </a:solidFill>
                        <a:effectLst/>
                        <a:latin typeface="Arial" panose="020B0604020202020204" pitchFamily="34" charset="0"/>
                      </a:endParaRPr>
                    </a:p>
                  </a:txBody>
                  <a:tcPr marT="45727" marB="457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13313" name="Содержимое 6" descr="низ.jpg"/>
          <p:cNvPicPr>
            <a:picLocks noGrp="1" noChangeAspect="1"/>
          </p:cNvPicPr>
          <p:nvPr>
            <p:ph idx="4294967295"/>
          </p:nvPr>
        </p:nvPicPr>
        <p:blipFill>
          <a:blip r:embed="rId1"/>
          <a:stretch>
            <a:fillRect/>
          </a:stretch>
        </p:blipFill>
        <p:spPr>
          <a:xfrm>
            <a:off x="138113" y="6308725"/>
            <a:ext cx="8105775" cy="409575"/>
          </a:xfrm>
        </p:spPr>
      </p:pic>
      <p:sp>
        <p:nvSpPr>
          <p:cNvPr id="13314" name="Номер слайда 3"/>
          <p:cNvSpPr txBox="1">
            <a:spLocks noGrp="1"/>
          </p:cNvSpPr>
          <p:nvPr/>
        </p:nvSpPr>
        <p:spPr>
          <a:xfrm>
            <a:off x="8305800" y="6313488"/>
            <a:ext cx="762000" cy="365125"/>
          </a:xfrm>
          <a:prstGeom prst="rect">
            <a:avLst/>
          </a:prstGeom>
          <a:noFill/>
          <a:ln w="9525">
            <a:noFill/>
          </a:ln>
        </p:spPr>
        <p:txBody>
          <a:bodyPr anchor="b" anchorCtr="0"/>
          <a:p>
            <a:pPr algn="ctr">
              <a:buClrTx/>
              <a:buFontTx/>
            </a:pPr>
            <a:fld id="{9A0DB2DC-4C9A-4742-B13C-FB6460FD3503}" type="slidenum">
              <a:rPr lang="ru-RU" altLang="ru-RU" sz="2200" b="1" dirty="0">
                <a:solidFill>
                  <a:srgbClr val="7030A0"/>
                </a:solidFill>
                <a:latin typeface="Georgia" panose="02040502050405020303" pitchFamily="18" charset="0"/>
              </a:rPr>
            </a:fld>
            <a:endParaRPr lang="ru-RU" altLang="ru-RU" sz="2200" b="1" dirty="0">
              <a:solidFill>
                <a:srgbClr val="7030A0"/>
              </a:solidFill>
              <a:latin typeface="Georgia" panose="02040502050405020303" pitchFamily="18" charset="0"/>
            </a:endParaRPr>
          </a:p>
        </p:txBody>
      </p:sp>
      <p:sp>
        <p:nvSpPr>
          <p:cNvPr id="13315" name="Заголовок 9"/>
          <p:cNvSpPr>
            <a:spLocks noGrp="1"/>
          </p:cNvSpPr>
          <p:nvPr>
            <p:ph type="title" idx="4294967295"/>
          </p:nvPr>
        </p:nvSpPr>
        <p:spPr>
          <a:xfrm>
            <a:off x="1547813" y="6265863"/>
            <a:ext cx="6553200" cy="477837"/>
          </a:xfrm>
        </p:spPr>
        <p:txBody>
          <a:bodyPr vert="horz" wrap="square" lIns="91440" tIns="45720" rIns="91440" bIns="45720" anchor="ctr" anchorCtr="0"/>
          <a:p>
            <a:pPr eaLnBrk="1" hangingPunct="1"/>
            <a:r>
              <a:rPr lang="ru-RU" altLang="ru-RU" sz="2000" b="1" dirty="0">
                <a:solidFill>
                  <a:schemeClr val="bg1"/>
                </a:solidFill>
                <a:latin typeface="Ysobel"/>
              </a:rPr>
              <a:t>Осуществление ИПД без регистрации</a:t>
            </a:r>
            <a:endParaRPr lang="ru-RU" altLang="ru-RU" sz="2000" b="1" dirty="0">
              <a:solidFill>
                <a:schemeClr val="bg1"/>
              </a:solidFill>
              <a:latin typeface="Ysobel"/>
            </a:endParaRPr>
          </a:p>
        </p:txBody>
      </p:sp>
      <p:sp>
        <p:nvSpPr>
          <p:cNvPr id="13316" name="Содержимое 2"/>
          <p:cNvSpPr txBox="1"/>
          <p:nvPr/>
        </p:nvSpPr>
        <p:spPr>
          <a:xfrm>
            <a:off x="395288" y="765175"/>
            <a:ext cx="8353425" cy="5400675"/>
          </a:xfrm>
          <a:prstGeom prst="rect">
            <a:avLst/>
          </a:prstGeom>
          <a:noFill/>
          <a:ln w="9525">
            <a:noFill/>
          </a:ln>
        </p:spPr>
        <p:txBody>
          <a:bodyPr anchor="t" anchorCtr="0"/>
          <a:p>
            <a:pPr marL="742950" lvl="1" indent="-285750" algn="l" rtl="0" eaLnBrk="1" fontAlgn="base" hangingPunct="1">
              <a:lnSpc>
                <a:spcPct val="90000"/>
              </a:lnSpc>
              <a:spcBef>
                <a:spcPts val="300"/>
              </a:spcBef>
              <a:spcAft>
                <a:spcPts val="1200"/>
              </a:spcAft>
              <a:buClr>
                <a:srgbClr val="0066CC"/>
              </a:buClr>
              <a:buFont typeface="Wingdings" panose="05000000000000000000" pitchFamily="2" charset="2"/>
              <a:buChar char="§"/>
            </a:pPr>
            <a:r>
              <a:rPr lang="ru-RU" altLang="ru-RU" sz="2200" dirty="0">
                <a:solidFill>
                  <a:schemeClr val="tx1"/>
                </a:solidFill>
                <a:latin typeface="Times New Roman" panose="02020603050405020304" pitchFamily="18" charset="0"/>
                <a:cs typeface="Times New Roman" panose="02020603050405020304" pitchFamily="18" charset="0"/>
              </a:rPr>
              <a:t>Гражданин, осуществляющий ПД без регистрации в качестве ИП, не вправе ссылаться в отношении заключенных им сделок на то, что он не является ИП</a:t>
            </a:r>
            <a:endParaRPr lang="ru-RU" altLang="ru-RU" sz="2200" dirty="0">
              <a:solidFill>
                <a:schemeClr val="tx1"/>
              </a:solidFill>
              <a:latin typeface="Times New Roman" panose="02020603050405020304" pitchFamily="18" charset="0"/>
              <a:cs typeface="Times New Roman" panose="02020603050405020304" pitchFamily="18" charset="0"/>
            </a:endParaRPr>
          </a:p>
          <a:p>
            <a:pPr marL="742950" lvl="1" indent="-285750" algn="l" rtl="0" eaLnBrk="1" fontAlgn="base" hangingPunct="1">
              <a:lnSpc>
                <a:spcPct val="90000"/>
              </a:lnSpc>
              <a:spcBef>
                <a:spcPts val="300"/>
              </a:spcBef>
              <a:spcAft>
                <a:spcPts val="1200"/>
              </a:spcAft>
              <a:buClr>
                <a:srgbClr val="0066CC"/>
              </a:buClr>
              <a:buFont typeface="Wingdings" panose="05000000000000000000" pitchFamily="2" charset="2"/>
              <a:buChar char="§"/>
            </a:pPr>
            <a:r>
              <a:rPr lang="ru-RU" altLang="ru-RU" sz="2200" dirty="0">
                <a:solidFill>
                  <a:schemeClr val="tx1"/>
                </a:solidFill>
                <a:latin typeface="Times New Roman" panose="02020603050405020304" pitchFamily="18" charset="0"/>
                <a:cs typeface="Times New Roman" panose="02020603050405020304" pitchFamily="18" charset="0"/>
              </a:rPr>
              <a:t>Суд может применить к таким сделкам правила ГК РФ и других нормативно-правовых актов, связанных с ПД</a:t>
            </a:r>
            <a:endParaRPr lang="ru-RU" altLang="ru-RU" sz="2200" dirty="0">
              <a:solidFill>
                <a:schemeClr val="tx1"/>
              </a:solidFill>
              <a:latin typeface="Times New Roman" panose="02020603050405020304" pitchFamily="18" charset="0"/>
              <a:cs typeface="Times New Roman" panose="02020603050405020304" pitchFamily="18" charset="0"/>
            </a:endParaRPr>
          </a:p>
          <a:p>
            <a:pPr marL="742950" lvl="1" indent="-285750" algn="l" rtl="0" eaLnBrk="1" fontAlgn="base" hangingPunct="1">
              <a:lnSpc>
                <a:spcPct val="90000"/>
              </a:lnSpc>
              <a:spcBef>
                <a:spcPts val="300"/>
              </a:spcBef>
              <a:spcAft>
                <a:spcPts val="1200"/>
              </a:spcAft>
              <a:buClr>
                <a:srgbClr val="0066CC"/>
              </a:buClr>
              <a:buFont typeface="Wingdings" panose="05000000000000000000" pitchFamily="2" charset="2"/>
              <a:buChar char="§"/>
            </a:pPr>
            <a:r>
              <a:rPr lang="ru-RU" altLang="ru-RU" sz="2200" dirty="0">
                <a:solidFill>
                  <a:schemeClr val="tx1"/>
                </a:solidFill>
                <a:latin typeface="Times New Roman" panose="02020603050405020304" pitchFamily="18" charset="0"/>
                <a:cs typeface="Times New Roman" panose="02020603050405020304" pitchFamily="18" charset="0"/>
              </a:rPr>
              <a:t>Доказательства того, что гражданин занимался ПД без государственной регистрации:</a:t>
            </a:r>
            <a:endParaRPr lang="ru-RU" altLang="ru-RU" sz="2200" dirty="0">
              <a:solidFill>
                <a:schemeClr val="tx1"/>
              </a:solidFill>
              <a:latin typeface="Times New Roman" panose="02020603050405020304" pitchFamily="18" charset="0"/>
              <a:cs typeface="Times New Roman" panose="02020603050405020304" pitchFamily="18" charset="0"/>
            </a:endParaRPr>
          </a:p>
          <a:p>
            <a:pPr marL="1143000" lvl="2" indent="-228600" algn="l" rtl="0" eaLnBrk="1" fontAlgn="base" hangingPunct="1">
              <a:lnSpc>
                <a:spcPct val="90000"/>
              </a:lnSpc>
              <a:spcBef>
                <a:spcPts val="300"/>
              </a:spcBef>
              <a:spcAft>
                <a:spcPts val="300"/>
              </a:spcAft>
              <a:buClr>
                <a:srgbClr val="0066CC"/>
              </a:buClr>
              <a:buFont typeface="Wingdings" panose="05000000000000000000" pitchFamily="2" charset="2"/>
              <a:buChar char="§"/>
            </a:pPr>
            <a:r>
              <a:rPr lang="ru-RU" altLang="ru-RU" sz="2000" dirty="0">
                <a:solidFill>
                  <a:schemeClr val="tx1"/>
                </a:solidFill>
                <a:latin typeface="Times New Roman" panose="02020603050405020304" pitchFamily="18" charset="0"/>
                <a:cs typeface="Times New Roman" panose="02020603050405020304" pitchFamily="18" charset="0"/>
              </a:rPr>
              <a:t>показания клиентов, оплативших товары, работы, услуги</a:t>
            </a:r>
            <a:endParaRPr lang="ru-RU" altLang="ru-RU" sz="2000" dirty="0">
              <a:solidFill>
                <a:schemeClr val="tx1"/>
              </a:solidFill>
              <a:latin typeface="Times New Roman" panose="02020603050405020304" pitchFamily="18" charset="0"/>
              <a:cs typeface="Times New Roman" panose="02020603050405020304" pitchFamily="18" charset="0"/>
            </a:endParaRPr>
          </a:p>
          <a:p>
            <a:pPr marL="1143000" lvl="2" indent="-228600" algn="l" rtl="0" eaLnBrk="1" fontAlgn="base" hangingPunct="1">
              <a:lnSpc>
                <a:spcPct val="90000"/>
              </a:lnSpc>
              <a:spcBef>
                <a:spcPts val="300"/>
              </a:spcBef>
              <a:spcAft>
                <a:spcPts val="300"/>
              </a:spcAft>
              <a:buClr>
                <a:srgbClr val="0066CC"/>
              </a:buClr>
              <a:buFont typeface="Wingdings" panose="05000000000000000000" pitchFamily="2" charset="2"/>
              <a:buChar char="§"/>
            </a:pPr>
            <a:r>
              <a:rPr lang="ru-RU" altLang="ru-RU" sz="2000" dirty="0">
                <a:solidFill>
                  <a:schemeClr val="tx1"/>
                </a:solidFill>
                <a:latin typeface="Times New Roman" panose="02020603050405020304" pitchFamily="18" charset="0"/>
                <a:cs typeface="Times New Roman" panose="02020603050405020304" pitchFamily="18" charset="0"/>
              </a:rPr>
              <a:t>расписки о получении денежных средств</a:t>
            </a:r>
            <a:endParaRPr lang="ru-RU" altLang="ru-RU" sz="2000" dirty="0">
              <a:solidFill>
                <a:schemeClr val="tx1"/>
              </a:solidFill>
              <a:latin typeface="Times New Roman" panose="02020603050405020304" pitchFamily="18" charset="0"/>
              <a:cs typeface="Times New Roman" panose="02020603050405020304" pitchFamily="18" charset="0"/>
            </a:endParaRPr>
          </a:p>
          <a:p>
            <a:pPr marL="1143000" lvl="2" indent="-228600" algn="l" rtl="0" eaLnBrk="1" fontAlgn="base" hangingPunct="1">
              <a:lnSpc>
                <a:spcPct val="90000"/>
              </a:lnSpc>
              <a:spcBef>
                <a:spcPts val="300"/>
              </a:spcBef>
              <a:spcAft>
                <a:spcPts val="300"/>
              </a:spcAft>
              <a:buClr>
                <a:srgbClr val="0066CC"/>
              </a:buClr>
              <a:buFont typeface="Wingdings" panose="05000000000000000000" pitchFamily="2" charset="2"/>
              <a:buChar char="§"/>
            </a:pPr>
            <a:r>
              <a:rPr lang="ru-RU" altLang="ru-RU" sz="2000" dirty="0">
                <a:solidFill>
                  <a:schemeClr val="tx1"/>
                </a:solidFill>
                <a:latin typeface="Times New Roman" panose="02020603050405020304" pitchFamily="18" charset="0"/>
                <a:cs typeface="Times New Roman" panose="02020603050405020304" pitchFamily="18" charset="0"/>
              </a:rPr>
              <a:t>выписки из банковских счетов</a:t>
            </a:r>
            <a:endParaRPr lang="ru-RU" altLang="ru-RU" sz="2000" dirty="0">
              <a:solidFill>
                <a:schemeClr val="tx1"/>
              </a:solidFill>
              <a:latin typeface="Times New Roman" panose="02020603050405020304" pitchFamily="18" charset="0"/>
              <a:cs typeface="Times New Roman" panose="02020603050405020304" pitchFamily="18" charset="0"/>
            </a:endParaRPr>
          </a:p>
          <a:p>
            <a:pPr marL="1143000" lvl="2" indent="-228600" algn="l" rtl="0" eaLnBrk="1" fontAlgn="base" hangingPunct="1">
              <a:lnSpc>
                <a:spcPct val="90000"/>
              </a:lnSpc>
              <a:spcBef>
                <a:spcPts val="300"/>
              </a:spcBef>
              <a:spcAft>
                <a:spcPts val="300"/>
              </a:spcAft>
              <a:buClr>
                <a:srgbClr val="0066CC"/>
              </a:buClr>
              <a:buFont typeface="Wingdings" panose="05000000000000000000" pitchFamily="2" charset="2"/>
              <a:buChar char="§"/>
            </a:pPr>
            <a:r>
              <a:rPr lang="ru-RU" altLang="ru-RU" sz="2000" dirty="0">
                <a:solidFill>
                  <a:schemeClr val="tx1"/>
                </a:solidFill>
                <a:latin typeface="Times New Roman" panose="02020603050405020304" pitchFamily="18" charset="0"/>
                <a:cs typeface="Times New Roman" panose="02020603050405020304" pitchFamily="18" charset="0"/>
              </a:rPr>
              <a:t>акты приема-передачи товаров, работ, услуг</a:t>
            </a:r>
            <a:endParaRPr lang="ru-RU" altLang="ru-RU" sz="2000" dirty="0">
              <a:solidFill>
                <a:schemeClr val="tx1"/>
              </a:solidFill>
              <a:latin typeface="Times New Roman" panose="02020603050405020304" pitchFamily="18" charset="0"/>
              <a:cs typeface="Times New Roman" panose="02020603050405020304" pitchFamily="18" charset="0"/>
            </a:endParaRPr>
          </a:p>
          <a:p>
            <a:pPr marL="1143000" lvl="2" indent="-228600" algn="l" rtl="0" eaLnBrk="1" fontAlgn="base" hangingPunct="1">
              <a:lnSpc>
                <a:spcPct val="90000"/>
              </a:lnSpc>
              <a:spcBef>
                <a:spcPts val="300"/>
              </a:spcBef>
              <a:spcAft>
                <a:spcPts val="300"/>
              </a:spcAft>
              <a:buClr>
                <a:srgbClr val="0066CC"/>
              </a:buClr>
              <a:buFont typeface="Wingdings" panose="05000000000000000000" pitchFamily="2" charset="2"/>
              <a:buChar char="§"/>
            </a:pPr>
            <a:r>
              <a:rPr lang="ru-RU" altLang="ru-RU" sz="2000" dirty="0">
                <a:solidFill>
                  <a:schemeClr val="tx1"/>
                </a:solidFill>
                <a:latin typeface="Times New Roman" panose="02020603050405020304" pitchFamily="18" charset="0"/>
                <a:cs typeface="Times New Roman" panose="02020603050405020304" pitchFamily="18" charset="0"/>
              </a:rPr>
              <a:t>размещение рекламных объявлений</a:t>
            </a:r>
            <a:endParaRPr lang="ru-RU" altLang="ru-RU" sz="2000" dirty="0">
              <a:solidFill>
                <a:schemeClr val="tx1"/>
              </a:solidFill>
              <a:latin typeface="Times New Roman" panose="02020603050405020304" pitchFamily="18" charset="0"/>
              <a:cs typeface="Times New Roman" panose="02020603050405020304" pitchFamily="18" charset="0"/>
            </a:endParaRPr>
          </a:p>
          <a:p>
            <a:pPr marL="1143000" lvl="2" indent="-228600" algn="l" rtl="0" eaLnBrk="1" fontAlgn="base" hangingPunct="1">
              <a:lnSpc>
                <a:spcPct val="90000"/>
              </a:lnSpc>
              <a:spcBef>
                <a:spcPts val="300"/>
              </a:spcBef>
              <a:spcAft>
                <a:spcPts val="300"/>
              </a:spcAft>
              <a:buClr>
                <a:srgbClr val="0066CC"/>
              </a:buClr>
              <a:buFont typeface="Wingdings" panose="05000000000000000000" pitchFamily="2" charset="2"/>
              <a:buChar char="§"/>
            </a:pPr>
            <a:r>
              <a:rPr lang="ru-RU" altLang="ru-RU" sz="2000" dirty="0">
                <a:solidFill>
                  <a:schemeClr val="tx1"/>
                </a:solidFill>
                <a:latin typeface="Times New Roman" panose="02020603050405020304" pitchFamily="18" charset="0"/>
                <a:cs typeface="Times New Roman" panose="02020603050405020304" pitchFamily="18" charset="0"/>
              </a:rPr>
              <a:t>выставление образцов товаров в местах продажи</a:t>
            </a:r>
            <a:endParaRPr lang="ru-RU" altLang="ru-RU" sz="2000" dirty="0">
              <a:solidFill>
                <a:schemeClr val="tx1"/>
              </a:solidFill>
              <a:latin typeface="Times New Roman" panose="02020603050405020304" pitchFamily="18" charset="0"/>
              <a:cs typeface="Times New Roman" panose="02020603050405020304" pitchFamily="18" charset="0"/>
            </a:endParaRPr>
          </a:p>
          <a:p>
            <a:pPr marL="1143000" lvl="2" indent="-228600" algn="l" rtl="0" eaLnBrk="1" fontAlgn="base" hangingPunct="1">
              <a:lnSpc>
                <a:spcPct val="90000"/>
              </a:lnSpc>
              <a:spcBef>
                <a:spcPts val="300"/>
              </a:spcBef>
              <a:spcAft>
                <a:spcPts val="300"/>
              </a:spcAft>
              <a:buClr>
                <a:srgbClr val="0066CC"/>
              </a:buClr>
              <a:buFont typeface="Wingdings" panose="05000000000000000000" pitchFamily="2" charset="2"/>
              <a:buChar char="§"/>
            </a:pPr>
            <a:r>
              <a:rPr lang="ru-RU" altLang="ru-RU" sz="2000" dirty="0">
                <a:solidFill>
                  <a:schemeClr val="tx1"/>
                </a:solidFill>
                <a:latin typeface="Times New Roman" panose="02020603050405020304" pitchFamily="18" charset="0"/>
                <a:cs typeface="Times New Roman" panose="02020603050405020304" pitchFamily="18" charset="0"/>
              </a:rPr>
              <a:t>заключение договоров аренды помещений и т.п</a:t>
            </a:r>
            <a:endParaRPr lang="ru-RU" altLang="ru-RU" sz="2000" dirty="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Текстовое поле 1"/>
          <p:cNvSpPr txBox="1"/>
          <p:nvPr/>
        </p:nvSpPr>
        <p:spPr>
          <a:xfrm>
            <a:off x="1115695" y="980440"/>
            <a:ext cx="7441565" cy="4290060"/>
          </a:xfrm>
          <a:prstGeom prst="rect">
            <a:avLst/>
          </a:prstGeom>
          <a:noFill/>
        </p:spPr>
        <p:txBody>
          <a:bodyPr wrap="square" rtlCol="0">
            <a:noAutofit/>
          </a:bodyPr>
          <a:p>
            <a:r>
              <a:rPr lang="ru-RU" altLang="en-US" sz="4400">
                <a:latin typeface="Times New Roman" panose="02020603050405020304" pitchFamily="18" charset="0"/>
                <a:cs typeface="Times New Roman" panose="02020603050405020304" pitchFamily="18" charset="0"/>
              </a:rPr>
              <a:t>Закрепление материала</a:t>
            </a:r>
            <a:endParaRPr lang="ru-RU" altLang="en-US" sz="4400">
              <a:latin typeface="Times New Roman" panose="02020603050405020304" pitchFamily="18" charset="0"/>
              <a:cs typeface="Times New Roman" panose="02020603050405020304"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7889" name="Номер слайда 1"/>
          <p:cNvSpPr>
            <a:spLocks noGrp="1"/>
          </p:cNvSpPr>
          <p:nvPr>
            <p:ph type="sldNum" sz="quarter" idx="12"/>
          </p:nvPr>
        </p:nvSpPr>
        <p:spPr>
          <a:xfrm>
            <a:off x="8174038" y="1588"/>
            <a:ext cx="762000" cy="366712"/>
          </a:xfrm>
          <a:noFill/>
          <a:ln>
            <a:noFill/>
          </a:ln>
        </p:spPr>
        <p:txBody>
          <a:bodyPr wrap="square" lIns="91440" tIns="45720" rIns="91440" bIns="45720" anchor="b" anchorCtr="0"/>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r" eaLnBrk="1" hangingPunct="1">
              <a:buClrTx/>
              <a:buFontTx/>
            </a:pPr>
            <a:fld id="{9A0DB2DC-4C9A-4742-B13C-FB6460FD3503}" type="slidenum">
              <a:rPr lang="ru-RU" altLang="ru-RU" sz="1800" dirty="0">
                <a:solidFill>
                  <a:srgbClr val="FFFFFF"/>
                </a:solidFill>
                <a:latin typeface="Georgia" panose="02040502050405020303" pitchFamily="18" charset="0"/>
              </a:rPr>
            </a:fld>
            <a:endParaRPr lang="ru-RU" altLang="ru-RU" sz="1800" dirty="0">
              <a:solidFill>
                <a:srgbClr val="FFFFFF"/>
              </a:solidFill>
              <a:latin typeface="Georgia" panose="02040502050405020303" pitchFamily="18" charset="0"/>
            </a:endParaRPr>
          </a:p>
        </p:txBody>
      </p:sp>
      <p:sp>
        <p:nvSpPr>
          <p:cNvPr id="37890" name="Прямоугольник 2"/>
          <p:cNvSpPr/>
          <p:nvPr/>
        </p:nvSpPr>
        <p:spPr>
          <a:xfrm>
            <a:off x="468630" y="994410"/>
            <a:ext cx="8675370" cy="4666615"/>
          </a:xfrm>
          <a:prstGeom prst="rect">
            <a:avLst/>
          </a:prstGeom>
          <a:noFill/>
          <a:ln w="9525">
            <a:noFill/>
          </a:ln>
        </p:spPr>
        <p:txBody>
          <a:bodyPr anchor="t" anchorCtr="0">
            <a:noAutofit/>
          </a:bodyPr>
          <a:p>
            <a:pPr>
              <a:buClrTx/>
              <a:buFontTx/>
            </a:pPr>
            <a:r>
              <a:rPr lang="ru-RU" altLang="ru-RU" sz="4400" b="1" u="sng" dirty="0">
                <a:latin typeface="Times New Roman" panose="02020603050405020304" pitchFamily="18" charset="0"/>
              </a:rPr>
              <a:t>Вопрос 1</a:t>
            </a:r>
            <a:endParaRPr lang="ru-RU" altLang="ru-RU" sz="4400" b="1" u="sng" dirty="0">
              <a:latin typeface="Times New Roman" panose="02020603050405020304" pitchFamily="18" charset="0"/>
            </a:endParaRPr>
          </a:p>
          <a:p>
            <a:pPr>
              <a:buClrTx/>
              <a:buFontTx/>
            </a:pPr>
            <a:endParaRPr lang="ru-RU" altLang="ru-RU" sz="4400" b="1" dirty="0">
              <a:latin typeface="Times New Roman" panose="02020603050405020304" pitchFamily="18" charset="0"/>
            </a:endParaRPr>
          </a:p>
          <a:p>
            <a:pPr>
              <a:buClrTx/>
              <a:buFontTx/>
            </a:pPr>
            <a:r>
              <a:rPr lang="ru-RU" altLang="ru-RU" sz="4400" b="1" dirty="0">
                <a:latin typeface="Times New Roman" panose="02020603050405020304" pitchFamily="18" charset="0"/>
              </a:rPr>
              <a:t>Кто имеет право быть индивидуальным предпринимателем?</a:t>
            </a:r>
            <a:endParaRPr lang="ru-RU" altLang="ru-RU" sz="4400" dirty="0">
              <a:latin typeface="Arial" panose="020B0604020202020204"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8913" name="Номер слайда 1"/>
          <p:cNvSpPr>
            <a:spLocks noGrp="1"/>
          </p:cNvSpPr>
          <p:nvPr>
            <p:ph type="sldNum" sz="quarter" idx="12"/>
          </p:nvPr>
        </p:nvSpPr>
        <p:spPr>
          <a:xfrm>
            <a:off x="8174038" y="1588"/>
            <a:ext cx="762000" cy="366712"/>
          </a:xfrm>
          <a:noFill/>
          <a:ln>
            <a:noFill/>
          </a:ln>
        </p:spPr>
        <p:txBody>
          <a:bodyPr wrap="square" lIns="91440" tIns="45720" rIns="91440" bIns="45720" anchor="b" anchorCtr="0"/>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r" eaLnBrk="1" hangingPunct="1">
              <a:buClrTx/>
              <a:buFontTx/>
            </a:pPr>
            <a:fld id="{9A0DB2DC-4C9A-4742-B13C-FB6460FD3503}" type="slidenum">
              <a:rPr lang="ru-RU" altLang="ru-RU" sz="1800" dirty="0">
                <a:solidFill>
                  <a:srgbClr val="FFFFFF"/>
                </a:solidFill>
                <a:latin typeface="Georgia" panose="02040502050405020303" pitchFamily="18" charset="0"/>
              </a:rPr>
            </a:fld>
            <a:endParaRPr lang="ru-RU" altLang="ru-RU" sz="1800" dirty="0">
              <a:solidFill>
                <a:srgbClr val="FFFFFF"/>
              </a:solidFill>
              <a:latin typeface="Georgia" panose="02040502050405020303" pitchFamily="18" charset="0"/>
            </a:endParaRPr>
          </a:p>
        </p:txBody>
      </p:sp>
      <p:sp>
        <p:nvSpPr>
          <p:cNvPr id="38914" name="Прямоугольник 2"/>
          <p:cNvSpPr/>
          <p:nvPr/>
        </p:nvSpPr>
        <p:spPr>
          <a:xfrm>
            <a:off x="0" y="999490"/>
            <a:ext cx="9109075" cy="4107815"/>
          </a:xfrm>
          <a:prstGeom prst="rect">
            <a:avLst/>
          </a:prstGeom>
          <a:noFill/>
          <a:ln w="9525">
            <a:noFill/>
          </a:ln>
        </p:spPr>
        <p:txBody>
          <a:bodyPr anchor="t" anchorCtr="0">
            <a:noAutofit/>
          </a:bodyPr>
          <a:p>
            <a:pPr>
              <a:buClrTx/>
              <a:buFontTx/>
            </a:pPr>
            <a:r>
              <a:rPr lang="ru-RU" altLang="ru-RU" sz="4400" i="1" dirty="0">
                <a:latin typeface="Times New Roman" panose="02020603050405020304" pitchFamily="18" charset="0"/>
              </a:rPr>
              <a:t>Ответ:</a:t>
            </a:r>
            <a:endParaRPr lang="ru-RU" altLang="ru-RU" sz="4400" i="1" dirty="0">
              <a:latin typeface="Times New Roman" panose="02020603050405020304" pitchFamily="18" charset="0"/>
            </a:endParaRPr>
          </a:p>
          <a:p>
            <a:pPr>
              <a:buClrTx/>
              <a:buFontTx/>
            </a:pPr>
            <a:r>
              <a:rPr lang="ru-RU" altLang="ru-RU" sz="4400" dirty="0">
                <a:latin typeface="Times New Roman" panose="02020603050405020304" pitchFamily="18" charset="0"/>
              </a:rPr>
              <a:t>Согласно Конституции РФ каждый имеет право на свободное использование своих способностей и имущества для предпринимательской и иной не запрещенной законом экономической деятельности (ч. 1 ст. 34). </a:t>
            </a:r>
            <a:endParaRPr lang="ru-RU" altLang="ru-RU" sz="4400" dirty="0">
              <a:latin typeface="Arial" panose="020B0604020202020204"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9937" name="Номер слайда 1"/>
          <p:cNvSpPr>
            <a:spLocks noGrp="1"/>
          </p:cNvSpPr>
          <p:nvPr>
            <p:ph type="sldNum" sz="quarter" idx="12"/>
          </p:nvPr>
        </p:nvSpPr>
        <p:spPr>
          <a:xfrm>
            <a:off x="8174038" y="1588"/>
            <a:ext cx="762000" cy="366712"/>
          </a:xfrm>
          <a:noFill/>
          <a:ln>
            <a:noFill/>
          </a:ln>
        </p:spPr>
        <p:txBody>
          <a:bodyPr wrap="square" lIns="91440" tIns="45720" rIns="91440" bIns="45720" anchor="b" anchorCtr="0"/>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r" eaLnBrk="1" hangingPunct="1">
              <a:buClrTx/>
              <a:buFontTx/>
            </a:pPr>
            <a:fld id="{9A0DB2DC-4C9A-4742-B13C-FB6460FD3503}" type="slidenum">
              <a:rPr lang="ru-RU" altLang="ru-RU" sz="1800" dirty="0">
                <a:solidFill>
                  <a:srgbClr val="FFFFFF"/>
                </a:solidFill>
                <a:latin typeface="Georgia" panose="02040502050405020303" pitchFamily="18" charset="0"/>
              </a:rPr>
            </a:fld>
            <a:endParaRPr lang="ru-RU" altLang="ru-RU" sz="1800" dirty="0">
              <a:solidFill>
                <a:srgbClr val="FFFFFF"/>
              </a:solidFill>
              <a:latin typeface="Georgia" panose="02040502050405020303" pitchFamily="18" charset="0"/>
            </a:endParaRPr>
          </a:p>
        </p:txBody>
      </p:sp>
      <p:sp>
        <p:nvSpPr>
          <p:cNvPr id="39938" name="Прямоугольник 2"/>
          <p:cNvSpPr/>
          <p:nvPr/>
        </p:nvSpPr>
        <p:spPr>
          <a:xfrm>
            <a:off x="250825" y="1052513"/>
            <a:ext cx="8893175" cy="3476625"/>
          </a:xfrm>
          <a:prstGeom prst="rect">
            <a:avLst/>
          </a:prstGeom>
          <a:noFill/>
          <a:ln w="9525">
            <a:noFill/>
          </a:ln>
        </p:spPr>
        <p:txBody>
          <a:bodyPr anchor="t" anchorCtr="0">
            <a:spAutoFit/>
          </a:bodyPr>
          <a:p>
            <a:pPr>
              <a:buClrTx/>
              <a:buFontTx/>
            </a:pPr>
            <a:r>
              <a:rPr lang="ru-RU" altLang="ru-RU" sz="4400" b="1" u="sng" dirty="0">
                <a:solidFill>
                  <a:srgbClr val="000000"/>
                </a:solidFill>
                <a:latin typeface="Times New Roman" panose="02020603050405020304" pitchFamily="18" charset="0"/>
              </a:rPr>
              <a:t>Вопрос 2</a:t>
            </a:r>
            <a:endParaRPr lang="ru-RU" altLang="ru-RU" sz="4400" b="1" u="sng" dirty="0">
              <a:solidFill>
                <a:srgbClr val="000000"/>
              </a:solidFill>
              <a:latin typeface="Times New Roman" panose="02020603050405020304" pitchFamily="18" charset="0"/>
            </a:endParaRPr>
          </a:p>
          <a:p>
            <a:pPr>
              <a:buClrTx/>
              <a:buFontTx/>
            </a:pPr>
            <a:r>
              <a:rPr lang="ru-RU" altLang="ru-RU" sz="4400" b="1" dirty="0">
                <a:solidFill>
                  <a:srgbClr val="000000"/>
                </a:solidFill>
                <a:latin typeface="Times New Roman" panose="02020603050405020304" pitchFamily="18" charset="0"/>
              </a:rPr>
              <a:t>Индивидуальный предприниматель (далее ИП) – это физическое лицо </a:t>
            </a:r>
            <a:endParaRPr lang="ru-RU" altLang="ru-RU" sz="4400" b="1" dirty="0">
              <a:solidFill>
                <a:srgbClr val="000000"/>
              </a:solidFill>
              <a:latin typeface="Times New Roman" panose="02020603050405020304" pitchFamily="18" charset="0"/>
            </a:endParaRPr>
          </a:p>
          <a:p>
            <a:pPr>
              <a:buClrTx/>
              <a:buFontTx/>
            </a:pPr>
            <a:r>
              <a:rPr lang="ru-RU" altLang="ru-RU" sz="4400" b="1" dirty="0">
                <a:solidFill>
                  <a:srgbClr val="000000"/>
                </a:solidFill>
                <a:latin typeface="Times New Roman" panose="02020603050405020304" pitchFamily="18" charset="0"/>
              </a:rPr>
              <a:t>или юридическое лицо?</a:t>
            </a:r>
            <a:endParaRPr lang="ru-RU" altLang="ru-RU" sz="4400" b="1" dirty="0">
              <a:latin typeface="Arial" panose="020B060402020202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Текстовое поле 1"/>
          <p:cNvSpPr txBox="1"/>
          <p:nvPr/>
        </p:nvSpPr>
        <p:spPr>
          <a:xfrm>
            <a:off x="755650" y="1052830"/>
            <a:ext cx="8105140" cy="4921885"/>
          </a:xfrm>
          <a:prstGeom prst="rect">
            <a:avLst/>
          </a:prstGeom>
        </p:spPr>
        <p:txBody>
          <a:bodyPr>
            <a:noAutofit/>
          </a:bodyPr>
          <a:p>
            <a:pPr defTabSz="266700"/>
            <a:endParaRPr sz="1600" b="1" i="1">
              <a:latin typeface="Times New Roman" panose="02020603050405020304"/>
              <a:ea typeface="Times New Roman" panose="02020603050405020304"/>
            </a:endParaRPr>
          </a:p>
          <a:p>
            <a:pPr defTabSz="266700"/>
            <a:r>
              <a:rPr sz="4400" b="1" u="sng">
                <a:latin typeface="Times New Roman" panose="02020603050405020304"/>
                <a:ea typeface="Times New Roman" panose="02020603050405020304"/>
              </a:rPr>
              <a:t>Цель урока</a:t>
            </a:r>
            <a:r>
              <a:rPr sz="4400">
                <a:latin typeface="Times New Roman" panose="02020603050405020304"/>
                <a:ea typeface="Times New Roman" panose="02020603050405020304"/>
              </a:rPr>
              <a:t>: </a:t>
            </a:r>
            <a:r>
              <a:rPr sz="4400" i="0">
                <a:solidFill>
                  <a:srgbClr val="000000"/>
                </a:solidFill>
                <a:latin typeface="Times New Roman" panose="02020603050405020304"/>
                <a:ea typeface="Yandex Sans Text"/>
              </a:rPr>
              <a:t> изучить статус индивидуального предпринимателя, условия получения этого статуса и процедуру регистрации.</a:t>
            </a:r>
            <a:endParaRPr sz="4400" i="0">
              <a:solidFill>
                <a:srgbClr val="000000"/>
              </a:solidFill>
              <a:latin typeface="Times New Roman" panose="02020603050405020304"/>
              <a:ea typeface="Yandex Sans Text"/>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Текстовое поле 1"/>
          <p:cNvSpPr txBox="1"/>
          <p:nvPr/>
        </p:nvSpPr>
        <p:spPr>
          <a:xfrm>
            <a:off x="1190625" y="1065530"/>
            <a:ext cx="6731000" cy="4714875"/>
          </a:xfrm>
          <a:prstGeom prst="rect">
            <a:avLst/>
          </a:prstGeom>
          <a:noFill/>
        </p:spPr>
        <p:txBody>
          <a:bodyPr wrap="square" rtlCol="0">
            <a:noAutofit/>
          </a:bodyPr>
          <a:p>
            <a:r>
              <a:rPr lang="ru-RU" altLang="en-US" sz="4400" i="1">
                <a:latin typeface="Times New Roman" panose="02020603050405020304" pitchFamily="18" charset="0"/>
                <a:cs typeface="Times New Roman" panose="02020603050405020304" pitchFamily="18" charset="0"/>
              </a:rPr>
              <a:t>Ответ: </a:t>
            </a:r>
            <a:endParaRPr lang="ru-RU" altLang="en-US" sz="4400">
              <a:latin typeface="Times New Roman" panose="02020603050405020304" pitchFamily="18" charset="0"/>
              <a:cs typeface="Times New Roman" panose="02020603050405020304" pitchFamily="18" charset="0"/>
            </a:endParaRPr>
          </a:p>
          <a:p>
            <a:endParaRPr lang="ru-RU" altLang="en-US" sz="4400">
              <a:latin typeface="Times New Roman" panose="02020603050405020304" pitchFamily="18" charset="0"/>
              <a:cs typeface="Times New Roman" panose="02020603050405020304" pitchFamily="18" charset="0"/>
            </a:endParaRPr>
          </a:p>
          <a:p>
            <a:r>
              <a:rPr lang="ru-RU" altLang="en-US" sz="4400">
                <a:latin typeface="Times New Roman" panose="02020603050405020304" pitchFamily="18" charset="0"/>
                <a:cs typeface="Times New Roman" panose="02020603050405020304" pitchFamily="18" charset="0"/>
              </a:rPr>
              <a:t>Физическое лицо</a:t>
            </a:r>
            <a:endParaRPr lang="ru-RU" altLang="en-US" sz="4400">
              <a:latin typeface="Times New Roman" panose="02020603050405020304" pitchFamily="18" charset="0"/>
              <a:cs typeface="Times New Roman" panose="02020603050405020304"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61" name="Номер слайда 1"/>
          <p:cNvSpPr>
            <a:spLocks noGrp="1"/>
          </p:cNvSpPr>
          <p:nvPr>
            <p:ph type="sldNum" sz="quarter" idx="12"/>
          </p:nvPr>
        </p:nvSpPr>
        <p:spPr>
          <a:xfrm>
            <a:off x="8174038" y="1588"/>
            <a:ext cx="762000" cy="366712"/>
          </a:xfrm>
          <a:noFill/>
          <a:ln>
            <a:noFill/>
          </a:ln>
        </p:spPr>
        <p:txBody>
          <a:bodyPr wrap="square" lIns="91440" tIns="45720" rIns="91440" bIns="45720" anchor="b" anchorCtr="0"/>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r" eaLnBrk="1" hangingPunct="1">
              <a:buClrTx/>
              <a:buFontTx/>
            </a:pPr>
            <a:fld id="{9A0DB2DC-4C9A-4742-B13C-FB6460FD3503}" type="slidenum">
              <a:rPr lang="ru-RU" altLang="ru-RU" sz="1800" dirty="0">
                <a:solidFill>
                  <a:srgbClr val="FFFFFF"/>
                </a:solidFill>
                <a:latin typeface="Georgia" panose="02040502050405020303" pitchFamily="18" charset="0"/>
              </a:rPr>
            </a:fld>
            <a:endParaRPr lang="ru-RU" altLang="ru-RU" sz="1800" dirty="0">
              <a:solidFill>
                <a:srgbClr val="FFFFFF"/>
              </a:solidFill>
              <a:latin typeface="Georgia" panose="02040502050405020303" pitchFamily="18" charset="0"/>
            </a:endParaRPr>
          </a:p>
        </p:txBody>
      </p:sp>
      <p:sp>
        <p:nvSpPr>
          <p:cNvPr id="40962" name="Прямоугольник 2"/>
          <p:cNvSpPr/>
          <p:nvPr/>
        </p:nvSpPr>
        <p:spPr>
          <a:xfrm>
            <a:off x="0" y="549275"/>
            <a:ext cx="9109075" cy="5077460"/>
          </a:xfrm>
          <a:prstGeom prst="rect">
            <a:avLst/>
          </a:prstGeom>
          <a:noFill/>
          <a:ln w="9525">
            <a:noFill/>
          </a:ln>
        </p:spPr>
        <p:txBody>
          <a:bodyPr anchor="t" anchorCtr="0">
            <a:spAutoFit/>
          </a:bodyPr>
          <a:p>
            <a:pPr>
              <a:buClrTx/>
              <a:buFontTx/>
            </a:pPr>
            <a:r>
              <a:rPr lang="ru-RU" altLang="ru-RU" sz="3600" b="1" i="1" u="sng" dirty="0">
                <a:latin typeface="Times New Roman" panose="02020603050405020304" pitchFamily="18" charset="0"/>
              </a:rPr>
              <a:t>Вопрос 3</a:t>
            </a:r>
            <a:endParaRPr lang="ru-RU" altLang="ru-RU" sz="3600" b="1" i="1" u="sng" dirty="0">
              <a:latin typeface="Times New Roman" panose="02020603050405020304" pitchFamily="18" charset="0"/>
            </a:endParaRPr>
          </a:p>
          <a:p>
            <a:pPr>
              <a:buClrTx/>
              <a:buFontTx/>
            </a:pPr>
            <a:r>
              <a:rPr lang="ru-RU" altLang="ru-RU" sz="3600" dirty="0">
                <a:latin typeface="Times New Roman" panose="02020603050405020304" pitchFamily="18" charset="0"/>
              </a:rPr>
              <a:t>Для того, чтобы гражданин реально смог заниматься предпринимательской деятельностью без образования юридического лица, ему необходимо приобрести специальный правовой статус – статус индивидуального предпринимателя. </a:t>
            </a:r>
            <a:endParaRPr lang="ru-RU" altLang="ru-RU" sz="3600" dirty="0">
              <a:latin typeface="Times New Roman" panose="02020603050405020304" pitchFamily="18" charset="0"/>
            </a:endParaRPr>
          </a:p>
          <a:p>
            <a:pPr>
              <a:buClrTx/>
              <a:buFontTx/>
            </a:pPr>
            <a:endParaRPr lang="ru-RU" altLang="ru-RU" sz="3600" dirty="0">
              <a:latin typeface="Times New Roman" panose="02020603050405020304" pitchFamily="18" charset="0"/>
            </a:endParaRPr>
          </a:p>
          <a:p>
            <a:pPr>
              <a:buClrTx/>
              <a:buFontTx/>
            </a:pPr>
            <a:r>
              <a:rPr lang="ru-RU" altLang="ru-RU" sz="3600" b="1" dirty="0">
                <a:latin typeface="Times New Roman" panose="02020603050405020304" pitchFamily="18" charset="0"/>
              </a:rPr>
              <a:t>Что нужно для этого сделать?</a:t>
            </a:r>
            <a:endParaRPr lang="ru-RU" altLang="ru-RU" sz="3600" b="1" dirty="0">
              <a:latin typeface="Arial" panose="020B0604020202020204"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1985" name="Номер слайда 1"/>
          <p:cNvSpPr>
            <a:spLocks noGrp="1"/>
          </p:cNvSpPr>
          <p:nvPr>
            <p:ph type="sldNum" sz="quarter" idx="12"/>
          </p:nvPr>
        </p:nvSpPr>
        <p:spPr>
          <a:xfrm>
            <a:off x="8174038" y="1588"/>
            <a:ext cx="762000" cy="366712"/>
          </a:xfrm>
          <a:noFill/>
          <a:ln>
            <a:noFill/>
          </a:ln>
        </p:spPr>
        <p:txBody>
          <a:bodyPr wrap="square" lIns="91440" tIns="45720" rIns="91440" bIns="45720" anchor="b" anchorCtr="0"/>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r" eaLnBrk="1" hangingPunct="1">
              <a:buClrTx/>
              <a:buFontTx/>
            </a:pPr>
            <a:fld id="{9A0DB2DC-4C9A-4742-B13C-FB6460FD3503}" type="slidenum">
              <a:rPr lang="ru-RU" altLang="ru-RU" sz="1800" dirty="0">
                <a:solidFill>
                  <a:srgbClr val="FFFFFF"/>
                </a:solidFill>
                <a:latin typeface="Georgia" panose="02040502050405020303" pitchFamily="18" charset="0"/>
              </a:rPr>
            </a:fld>
            <a:endParaRPr lang="ru-RU" altLang="ru-RU" sz="1800" dirty="0">
              <a:solidFill>
                <a:srgbClr val="FFFFFF"/>
              </a:solidFill>
              <a:latin typeface="Georgia" panose="02040502050405020303" pitchFamily="18" charset="0"/>
            </a:endParaRPr>
          </a:p>
        </p:txBody>
      </p:sp>
      <p:sp>
        <p:nvSpPr>
          <p:cNvPr id="41986" name="Прямоугольник 2"/>
          <p:cNvSpPr/>
          <p:nvPr/>
        </p:nvSpPr>
        <p:spPr>
          <a:xfrm>
            <a:off x="611188" y="1444625"/>
            <a:ext cx="8137525" cy="5262245"/>
          </a:xfrm>
          <a:prstGeom prst="rect">
            <a:avLst/>
          </a:prstGeom>
          <a:noFill/>
          <a:ln w="9525">
            <a:noFill/>
          </a:ln>
        </p:spPr>
        <p:txBody>
          <a:bodyPr anchor="t" anchorCtr="0">
            <a:spAutoFit/>
          </a:bodyPr>
          <a:p>
            <a:pPr>
              <a:buClrTx/>
              <a:buFontTx/>
            </a:pPr>
            <a:r>
              <a:rPr lang="ru-RU" altLang="ru-RU" sz="4800" i="1" dirty="0">
                <a:solidFill>
                  <a:srgbClr val="000000"/>
                </a:solidFill>
                <a:latin typeface="Times New Roman" panose="02020603050405020304" pitchFamily="18" charset="0"/>
              </a:rPr>
              <a:t>Ответ:</a:t>
            </a:r>
            <a:endParaRPr lang="ru-RU" altLang="ru-RU" sz="4800" i="1" dirty="0">
              <a:solidFill>
                <a:srgbClr val="000000"/>
              </a:solidFill>
              <a:latin typeface="Times New Roman" panose="02020603050405020304" pitchFamily="18" charset="0"/>
            </a:endParaRPr>
          </a:p>
          <a:p>
            <a:pPr>
              <a:buClrTx/>
              <a:buFontTx/>
            </a:pPr>
            <a:r>
              <a:rPr lang="ru-RU" altLang="ru-RU" sz="4800" dirty="0">
                <a:solidFill>
                  <a:srgbClr val="000000"/>
                </a:solidFill>
                <a:latin typeface="Times New Roman" panose="02020603050405020304" pitchFamily="18" charset="0"/>
              </a:rPr>
              <a:t>Приобретение этого статуса закон связывает с государственной регистрацией индивидуального предпринимателя. </a:t>
            </a:r>
            <a:endParaRPr lang="ru-RU" altLang="ru-RU" sz="4800" dirty="0">
              <a:solidFill>
                <a:srgbClr val="000000"/>
              </a:solidFill>
              <a:latin typeface="Arial" panose="020B0604020202020204"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3009" name="Номер слайда 1"/>
          <p:cNvSpPr>
            <a:spLocks noGrp="1"/>
          </p:cNvSpPr>
          <p:nvPr>
            <p:ph type="sldNum" sz="quarter" idx="12"/>
          </p:nvPr>
        </p:nvSpPr>
        <p:spPr>
          <a:xfrm>
            <a:off x="8174038" y="1588"/>
            <a:ext cx="762000" cy="366712"/>
          </a:xfrm>
          <a:noFill/>
          <a:ln>
            <a:noFill/>
          </a:ln>
        </p:spPr>
        <p:txBody>
          <a:bodyPr wrap="square" lIns="91440" tIns="45720" rIns="91440" bIns="45720" anchor="b" anchorCtr="0"/>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r" eaLnBrk="1" hangingPunct="1">
              <a:buClrTx/>
              <a:buFontTx/>
            </a:pPr>
            <a:fld id="{9A0DB2DC-4C9A-4742-B13C-FB6460FD3503}" type="slidenum">
              <a:rPr lang="ru-RU" altLang="ru-RU" sz="1800" dirty="0">
                <a:solidFill>
                  <a:srgbClr val="FFFFFF"/>
                </a:solidFill>
                <a:latin typeface="Georgia" panose="02040502050405020303" pitchFamily="18" charset="0"/>
              </a:rPr>
            </a:fld>
            <a:endParaRPr lang="ru-RU" altLang="ru-RU" sz="1800" dirty="0">
              <a:solidFill>
                <a:srgbClr val="FFFFFF"/>
              </a:solidFill>
              <a:latin typeface="Georgia" panose="02040502050405020303" pitchFamily="18" charset="0"/>
            </a:endParaRPr>
          </a:p>
        </p:txBody>
      </p:sp>
      <p:sp>
        <p:nvSpPr>
          <p:cNvPr id="43010" name="Прямоугольник 2"/>
          <p:cNvSpPr/>
          <p:nvPr/>
        </p:nvSpPr>
        <p:spPr>
          <a:xfrm>
            <a:off x="331470" y="621030"/>
            <a:ext cx="8704580" cy="5815965"/>
          </a:xfrm>
          <a:prstGeom prst="rect">
            <a:avLst/>
          </a:prstGeom>
          <a:noFill/>
          <a:ln w="9525">
            <a:noFill/>
          </a:ln>
        </p:spPr>
        <p:txBody>
          <a:bodyPr wrap="square" anchor="t" anchorCtr="0">
            <a:spAutoFit/>
          </a:bodyPr>
          <a:p>
            <a:pPr>
              <a:buClrTx/>
              <a:buFontTx/>
            </a:pPr>
            <a:r>
              <a:rPr lang="ru-RU" altLang="ru-RU" sz="4400" u="sng" dirty="0">
                <a:latin typeface="Times New Roman" panose="02020603050405020304" pitchFamily="18" charset="0"/>
              </a:rPr>
              <a:t>Вопрос 4</a:t>
            </a:r>
            <a:endParaRPr lang="ru-RU" altLang="ru-RU" sz="4400" u="sng" dirty="0">
              <a:latin typeface="Times New Roman" panose="02020603050405020304" pitchFamily="18" charset="0"/>
            </a:endParaRPr>
          </a:p>
          <a:p>
            <a:pPr>
              <a:buClrTx/>
              <a:buFontTx/>
            </a:pPr>
            <a:endParaRPr lang="ru-RU" altLang="ru-RU" sz="4400" dirty="0">
              <a:latin typeface="Times New Roman" panose="02020603050405020304" pitchFamily="18" charset="0"/>
            </a:endParaRPr>
          </a:p>
          <a:p>
            <a:pPr>
              <a:buClrTx/>
              <a:buFontTx/>
            </a:pPr>
            <a:r>
              <a:rPr lang="ru-RU" altLang="ru-RU" sz="4400" dirty="0">
                <a:latin typeface="Times New Roman" panose="02020603050405020304" pitchFamily="18" charset="0"/>
              </a:rPr>
              <a:t>Некоторые виды деятельности ИП осуществлять не может.</a:t>
            </a:r>
            <a:endParaRPr lang="ru-RU" altLang="ru-RU" sz="4400" dirty="0">
              <a:latin typeface="Times New Roman" panose="02020603050405020304" pitchFamily="18" charset="0"/>
            </a:endParaRPr>
          </a:p>
          <a:p>
            <a:pPr>
              <a:buClrTx/>
              <a:buFontTx/>
            </a:pPr>
            <a:endParaRPr lang="ru-RU" altLang="ru-RU" sz="4400" dirty="0">
              <a:latin typeface="Times New Roman" panose="02020603050405020304" pitchFamily="18" charset="0"/>
            </a:endParaRPr>
          </a:p>
          <a:p>
            <a:pPr algn="ctr">
              <a:buClrTx/>
              <a:buFontTx/>
            </a:pPr>
            <a:r>
              <a:rPr lang="ru-RU" altLang="ru-RU" sz="4400" dirty="0">
                <a:latin typeface="Times New Roman" panose="02020603050405020304" pitchFamily="18" charset="0"/>
              </a:rPr>
              <a:t>Какие?</a:t>
            </a:r>
            <a:endParaRPr lang="ru-RU" altLang="ru-RU" sz="4400" dirty="0">
              <a:latin typeface="Times New Roman" panose="02020603050405020304" pitchFamily="18" charset="0"/>
            </a:endParaRPr>
          </a:p>
          <a:p>
            <a:pPr>
              <a:buClrTx/>
              <a:buFontTx/>
            </a:pPr>
            <a:endParaRPr lang="ru-RU" altLang="ru-RU" sz="5400" dirty="0">
              <a:latin typeface="Times New Roman" panose="02020603050405020304" pitchFamily="18" charset="0"/>
            </a:endParaRPr>
          </a:p>
          <a:p>
            <a:pPr>
              <a:buClrTx/>
              <a:buFontTx/>
            </a:pPr>
            <a:endParaRPr lang="ru-RU" altLang="ru-RU" sz="5400" dirty="0">
              <a:latin typeface="Arial" panose="020B0604020202020204"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4033" name="Номер слайда 1"/>
          <p:cNvSpPr>
            <a:spLocks noGrp="1"/>
          </p:cNvSpPr>
          <p:nvPr>
            <p:ph type="sldNum" sz="quarter" idx="12"/>
          </p:nvPr>
        </p:nvSpPr>
        <p:spPr>
          <a:xfrm>
            <a:off x="8174038" y="1588"/>
            <a:ext cx="762000" cy="366712"/>
          </a:xfrm>
          <a:noFill/>
          <a:ln>
            <a:noFill/>
          </a:ln>
        </p:spPr>
        <p:txBody>
          <a:bodyPr wrap="square" lIns="91440" tIns="45720" rIns="91440" bIns="45720" anchor="b" anchorCtr="0"/>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r" eaLnBrk="1" hangingPunct="1">
              <a:buClrTx/>
              <a:buFontTx/>
            </a:pPr>
            <a:fld id="{9A0DB2DC-4C9A-4742-B13C-FB6460FD3503}" type="slidenum">
              <a:rPr lang="ru-RU" altLang="ru-RU" sz="1800" dirty="0">
                <a:solidFill>
                  <a:srgbClr val="FFFFFF"/>
                </a:solidFill>
                <a:latin typeface="Georgia" panose="02040502050405020303" pitchFamily="18" charset="0"/>
              </a:rPr>
            </a:fld>
            <a:endParaRPr lang="ru-RU" altLang="ru-RU" sz="1800" dirty="0">
              <a:solidFill>
                <a:srgbClr val="FFFFFF"/>
              </a:solidFill>
              <a:latin typeface="Georgia" panose="02040502050405020303" pitchFamily="18" charset="0"/>
            </a:endParaRPr>
          </a:p>
        </p:txBody>
      </p:sp>
      <p:sp>
        <p:nvSpPr>
          <p:cNvPr id="44034" name="Прямоугольник 2"/>
          <p:cNvSpPr/>
          <p:nvPr/>
        </p:nvSpPr>
        <p:spPr>
          <a:xfrm>
            <a:off x="827088" y="981075"/>
            <a:ext cx="7848600" cy="5631180"/>
          </a:xfrm>
          <a:prstGeom prst="rect">
            <a:avLst/>
          </a:prstGeom>
          <a:noFill/>
          <a:ln w="9525">
            <a:noFill/>
          </a:ln>
        </p:spPr>
        <p:txBody>
          <a:bodyPr anchor="t" anchorCtr="0">
            <a:spAutoFit/>
          </a:bodyPr>
          <a:p>
            <a:pPr>
              <a:buClrTx/>
              <a:buFontTx/>
            </a:pPr>
            <a:r>
              <a:rPr lang="ru-RU" altLang="ru-RU" sz="4000" i="1" dirty="0">
                <a:latin typeface="Times New Roman" panose="02020603050405020304" pitchFamily="18" charset="0"/>
              </a:rPr>
              <a:t>ответ:</a:t>
            </a:r>
            <a:endParaRPr lang="ru-RU" altLang="ru-RU" sz="4000" i="1" dirty="0">
              <a:latin typeface="Times New Roman" panose="02020603050405020304" pitchFamily="18" charset="0"/>
            </a:endParaRPr>
          </a:p>
          <a:p>
            <a:pPr>
              <a:buClrTx/>
              <a:buFontTx/>
            </a:pPr>
            <a:r>
              <a:rPr lang="ru-RU" altLang="ru-RU" sz="4000" dirty="0">
                <a:latin typeface="Times New Roman" panose="02020603050405020304" pitchFamily="18" charset="0"/>
              </a:rPr>
              <a:t>Производством и продажей алкоголя, страхованием, туроператорской деятельностью, банковской деятельностью, производством лекарственных средств, авиаперевозками частной охранной деятельностью и другими</a:t>
            </a:r>
            <a:endParaRPr lang="ru-RU" altLang="ru-RU" sz="4000" dirty="0">
              <a:latin typeface="Arial" panose="020B0604020202020204"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5057" name="Номер слайда 1"/>
          <p:cNvSpPr>
            <a:spLocks noGrp="1"/>
          </p:cNvSpPr>
          <p:nvPr>
            <p:ph type="sldNum" sz="quarter" idx="12"/>
          </p:nvPr>
        </p:nvSpPr>
        <p:spPr>
          <a:xfrm>
            <a:off x="8174038" y="1588"/>
            <a:ext cx="762000" cy="366712"/>
          </a:xfrm>
          <a:noFill/>
          <a:ln>
            <a:noFill/>
          </a:ln>
        </p:spPr>
        <p:txBody>
          <a:bodyPr wrap="square" lIns="91440" tIns="45720" rIns="91440" bIns="45720" anchor="b" anchorCtr="0"/>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r" eaLnBrk="1" hangingPunct="1">
              <a:buClrTx/>
              <a:buFontTx/>
            </a:pPr>
            <a:fld id="{9A0DB2DC-4C9A-4742-B13C-FB6460FD3503}" type="slidenum">
              <a:rPr lang="ru-RU" altLang="ru-RU" sz="1800" dirty="0">
                <a:solidFill>
                  <a:srgbClr val="FFFFFF"/>
                </a:solidFill>
                <a:latin typeface="Georgia" panose="02040502050405020303" pitchFamily="18" charset="0"/>
              </a:rPr>
            </a:fld>
            <a:endParaRPr lang="ru-RU" altLang="ru-RU" sz="1800" dirty="0">
              <a:solidFill>
                <a:srgbClr val="FFFFFF"/>
              </a:solidFill>
              <a:latin typeface="Georgia" panose="02040502050405020303" pitchFamily="18" charset="0"/>
            </a:endParaRPr>
          </a:p>
        </p:txBody>
      </p:sp>
      <p:sp>
        <p:nvSpPr>
          <p:cNvPr id="45058" name="Прямоугольник 2"/>
          <p:cNvSpPr/>
          <p:nvPr/>
        </p:nvSpPr>
        <p:spPr>
          <a:xfrm>
            <a:off x="468313" y="981075"/>
            <a:ext cx="8712200" cy="5507990"/>
          </a:xfrm>
          <a:prstGeom prst="rect">
            <a:avLst/>
          </a:prstGeom>
          <a:noFill/>
          <a:ln w="9525">
            <a:noFill/>
          </a:ln>
        </p:spPr>
        <p:txBody>
          <a:bodyPr anchor="t" anchorCtr="0">
            <a:spAutoFit/>
          </a:bodyPr>
          <a:p>
            <a:pPr>
              <a:buClrTx/>
              <a:buFontTx/>
            </a:pPr>
            <a:r>
              <a:rPr lang="ru-RU" altLang="ru-RU" dirty="0">
                <a:latin typeface="Times New Roman" panose="02020603050405020304" pitchFamily="18" charset="0"/>
              </a:rPr>
              <a:t> </a:t>
            </a:r>
            <a:r>
              <a:rPr lang="ru-RU" altLang="ru-RU" sz="4400" u="sng" dirty="0">
                <a:latin typeface="Times New Roman" panose="02020603050405020304" pitchFamily="18" charset="0"/>
              </a:rPr>
              <a:t>Вопрос 5</a:t>
            </a:r>
            <a:endParaRPr lang="ru-RU" altLang="ru-RU" sz="4400" u="sng" dirty="0">
              <a:latin typeface="Times New Roman" panose="02020603050405020304" pitchFamily="18" charset="0"/>
            </a:endParaRPr>
          </a:p>
          <a:p>
            <a:pPr>
              <a:buClrTx/>
              <a:buFontTx/>
            </a:pPr>
            <a:r>
              <a:rPr lang="ru-RU" altLang="ru-RU" sz="4400" dirty="0">
                <a:latin typeface="Times New Roman" panose="02020603050405020304" pitchFamily="18" charset="0"/>
              </a:rPr>
              <a:t>Отдельные виды деятельности предприниматель может осуществлять только после получения– </a:t>
            </a:r>
            <a:r>
              <a:rPr lang="ru-RU" altLang="ru-RU" sz="4400" b="1" dirty="0">
                <a:latin typeface="Times New Roman" panose="02020603050405020304" pitchFamily="18" charset="0"/>
              </a:rPr>
              <a:t>специального разрешения н</a:t>
            </a:r>
            <a:r>
              <a:rPr lang="ru-RU" altLang="ru-RU" sz="4400" dirty="0">
                <a:latin typeface="Times New Roman" panose="02020603050405020304" pitchFamily="18" charset="0"/>
              </a:rPr>
              <a:t>а занятие этим видом деятельности.                         Как оно называется?</a:t>
            </a:r>
            <a:endParaRPr lang="ru-RU" altLang="ru-RU" sz="4400" dirty="0">
              <a:latin typeface="Arial" panose="020B0604020202020204"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6081" name="Номер слайда 1"/>
          <p:cNvSpPr>
            <a:spLocks noGrp="1"/>
          </p:cNvSpPr>
          <p:nvPr>
            <p:ph type="sldNum" sz="quarter" idx="12"/>
          </p:nvPr>
        </p:nvSpPr>
        <p:spPr>
          <a:xfrm>
            <a:off x="8174038" y="1588"/>
            <a:ext cx="762000" cy="366712"/>
          </a:xfrm>
          <a:noFill/>
          <a:ln>
            <a:noFill/>
          </a:ln>
        </p:spPr>
        <p:txBody>
          <a:bodyPr wrap="square" lIns="91440" tIns="45720" rIns="91440" bIns="45720" anchor="b" anchorCtr="0"/>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r" eaLnBrk="1" hangingPunct="1">
              <a:buClrTx/>
              <a:buFontTx/>
            </a:pPr>
            <a:fld id="{9A0DB2DC-4C9A-4742-B13C-FB6460FD3503}" type="slidenum">
              <a:rPr lang="ru-RU" altLang="ru-RU" sz="1800" dirty="0">
                <a:solidFill>
                  <a:srgbClr val="FFFFFF"/>
                </a:solidFill>
                <a:latin typeface="Georgia" panose="02040502050405020303" pitchFamily="18" charset="0"/>
              </a:rPr>
            </a:fld>
            <a:endParaRPr lang="ru-RU" altLang="ru-RU" sz="1800" dirty="0">
              <a:solidFill>
                <a:srgbClr val="FFFFFF"/>
              </a:solidFill>
              <a:latin typeface="Georgia" panose="02040502050405020303" pitchFamily="18" charset="0"/>
            </a:endParaRPr>
          </a:p>
        </p:txBody>
      </p:sp>
      <p:sp>
        <p:nvSpPr>
          <p:cNvPr id="46082" name="Прямоугольник 2"/>
          <p:cNvSpPr/>
          <p:nvPr/>
        </p:nvSpPr>
        <p:spPr>
          <a:xfrm>
            <a:off x="250825" y="476250"/>
            <a:ext cx="8785225" cy="4154170"/>
          </a:xfrm>
          <a:prstGeom prst="rect">
            <a:avLst/>
          </a:prstGeom>
          <a:noFill/>
          <a:ln w="9525">
            <a:noFill/>
          </a:ln>
        </p:spPr>
        <p:txBody>
          <a:bodyPr anchor="t" anchorCtr="0">
            <a:spAutoFit/>
          </a:bodyPr>
          <a:p>
            <a:pPr>
              <a:buClrTx/>
              <a:buFontTx/>
            </a:pPr>
            <a:r>
              <a:rPr lang="ru-RU" altLang="ru-RU" sz="4400" i="1" dirty="0">
                <a:latin typeface="Times New Roman" panose="02020603050405020304" pitchFamily="18" charset="0"/>
                <a:cs typeface="Times New Roman" panose="02020603050405020304" pitchFamily="18" charset="0"/>
              </a:rPr>
              <a:t>Ответ:</a:t>
            </a:r>
            <a:endParaRPr lang="ru-RU" altLang="ru-RU" sz="4400" i="1" dirty="0">
              <a:latin typeface="Times New Roman" panose="02020603050405020304" pitchFamily="18" charset="0"/>
              <a:cs typeface="Times New Roman" panose="02020603050405020304" pitchFamily="18" charset="0"/>
            </a:endParaRPr>
          </a:p>
          <a:p>
            <a:pPr>
              <a:buClrTx/>
              <a:buFontTx/>
            </a:pPr>
            <a:endParaRPr lang="ru-RU" altLang="ru-RU" sz="4400" b="1" dirty="0">
              <a:latin typeface="Times New Roman" panose="02020603050405020304" pitchFamily="18" charset="0"/>
              <a:cs typeface="Times New Roman" panose="02020603050405020304" pitchFamily="18" charset="0"/>
            </a:endParaRPr>
          </a:p>
          <a:p>
            <a:pPr>
              <a:buClrTx/>
              <a:buFontTx/>
            </a:pPr>
            <a:r>
              <a:rPr lang="ru-RU" altLang="ru-RU" sz="4400" b="1" dirty="0">
                <a:latin typeface="Times New Roman" panose="02020603050405020304" pitchFamily="18" charset="0"/>
                <a:cs typeface="Times New Roman" panose="02020603050405020304" pitchFamily="18" charset="0"/>
              </a:rPr>
              <a:t>Лицензии</a:t>
            </a:r>
            <a:r>
              <a:rPr lang="ru-RU" altLang="ru-RU" sz="4400" dirty="0">
                <a:latin typeface="Times New Roman" panose="02020603050405020304" pitchFamily="18" charset="0"/>
                <a:cs typeface="Times New Roman" panose="02020603050405020304" pitchFamily="18" charset="0"/>
              </a:rPr>
              <a:t> – специального разрешения на занятие лицензируемым видом деятельности</a:t>
            </a:r>
            <a:endParaRPr lang="ru-RU" altLang="ru-RU" sz="44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7105" name="Номер слайда 1"/>
          <p:cNvSpPr>
            <a:spLocks noGrp="1"/>
          </p:cNvSpPr>
          <p:nvPr>
            <p:ph type="sldNum" sz="quarter" idx="12"/>
          </p:nvPr>
        </p:nvSpPr>
        <p:spPr>
          <a:xfrm>
            <a:off x="8174038" y="1588"/>
            <a:ext cx="762000" cy="366712"/>
          </a:xfrm>
          <a:noFill/>
          <a:ln>
            <a:noFill/>
          </a:ln>
        </p:spPr>
        <p:txBody>
          <a:bodyPr wrap="square" lIns="91440" tIns="45720" rIns="91440" bIns="45720" anchor="b" anchorCtr="0"/>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r" eaLnBrk="1" hangingPunct="1">
              <a:buClrTx/>
              <a:buFontTx/>
            </a:pPr>
            <a:fld id="{9A0DB2DC-4C9A-4742-B13C-FB6460FD3503}" type="slidenum">
              <a:rPr lang="ru-RU" altLang="ru-RU" sz="1800" dirty="0">
                <a:solidFill>
                  <a:srgbClr val="FFFFFF"/>
                </a:solidFill>
                <a:latin typeface="Georgia" panose="02040502050405020303" pitchFamily="18" charset="0"/>
              </a:rPr>
            </a:fld>
            <a:endParaRPr lang="ru-RU" altLang="ru-RU" sz="1800" dirty="0">
              <a:solidFill>
                <a:srgbClr val="FFFFFF"/>
              </a:solidFill>
              <a:latin typeface="Georgia" panose="02040502050405020303" pitchFamily="18" charset="0"/>
            </a:endParaRPr>
          </a:p>
        </p:txBody>
      </p:sp>
      <p:sp>
        <p:nvSpPr>
          <p:cNvPr id="47106" name="Прямоугольник 2"/>
          <p:cNvSpPr/>
          <p:nvPr/>
        </p:nvSpPr>
        <p:spPr>
          <a:xfrm>
            <a:off x="323850" y="620713"/>
            <a:ext cx="8712200" cy="5077460"/>
          </a:xfrm>
          <a:prstGeom prst="rect">
            <a:avLst/>
          </a:prstGeom>
          <a:noFill/>
          <a:ln w="9525">
            <a:noFill/>
          </a:ln>
        </p:spPr>
        <p:txBody>
          <a:bodyPr anchor="t" anchorCtr="0">
            <a:spAutoFit/>
          </a:bodyPr>
          <a:p>
            <a:pPr indent="449580" algn="just">
              <a:buClrTx/>
              <a:buFontTx/>
            </a:pPr>
            <a:r>
              <a:rPr lang="ru-RU" altLang="ru-RU" sz="3600" b="1" u="sng" dirty="0">
                <a:latin typeface="Times New Roman" panose="02020603050405020304" pitchFamily="18" charset="0"/>
                <a:cs typeface="Times New Roman" panose="02020603050405020304" pitchFamily="18" charset="0"/>
              </a:rPr>
              <a:t>Вопрос 6</a:t>
            </a:r>
            <a:endParaRPr lang="ru-RU" altLang="ru-RU" sz="3600" dirty="0">
              <a:latin typeface="Times New Roman" panose="02020603050405020304" pitchFamily="18" charset="0"/>
              <a:cs typeface="Times New Roman" panose="02020603050405020304" pitchFamily="18" charset="0"/>
            </a:endParaRPr>
          </a:p>
          <a:p>
            <a:pPr indent="449580" algn="just">
              <a:buClrTx/>
              <a:buFontTx/>
            </a:pPr>
            <a:r>
              <a:rPr lang="ru-RU" altLang="ru-RU" sz="3600" dirty="0">
                <a:latin typeface="Times New Roman" panose="02020603050405020304" pitchFamily="18" charset="0"/>
                <a:cs typeface="Times New Roman" panose="02020603050405020304" pitchFamily="18" charset="0"/>
              </a:rPr>
              <a:t>Для приобретения статуса ИП необходимо, чтобы гражданин обладал гражданской правоспособностью и гражданской дееспособностью.</a:t>
            </a:r>
            <a:endParaRPr lang="ru-RU" altLang="ru-RU" sz="3600" dirty="0">
              <a:latin typeface="Times New Roman" panose="02020603050405020304" pitchFamily="18" charset="0"/>
              <a:cs typeface="Times New Roman" panose="02020603050405020304" pitchFamily="18" charset="0"/>
            </a:endParaRPr>
          </a:p>
          <a:p>
            <a:pPr indent="449580" algn="just">
              <a:buClrTx/>
              <a:buFontTx/>
            </a:pPr>
            <a:r>
              <a:rPr lang="ru-RU" altLang="ru-RU" sz="3600" dirty="0">
                <a:latin typeface="Times New Roman" panose="02020603050405020304" pitchFamily="18" charset="0"/>
                <a:cs typeface="Times New Roman" panose="02020603050405020304" pitchFamily="18" charset="0"/>
              </a:rPr>
              <a:t>   Гражданская правоспособность – это способность иметь гражданские права и нести обязанности (ст. 17 ГК РФ). Возникает с</a:t>
            </a:r>
            <a:r>
              <a:rPr lang="ru-RU" altLang="ru-RU" sz="3600" dirty="0">
                <a:latin typeface="Times New Roman" panose="02020603050405020304" pitchFamily="18" charset="0"/>
                <a:ea typeface="Calibri" panose="020F0502020204030204" pitchFamily="34" charset="0"/>
                <a:cs typeface="Times New Roman" panose="02020603050405020304" pitchFamily="18" charset="0"/>
              </a:rPr>
              <a:t>……</a:t>
            </a:r>
            <a:r>
              <a:rPr lang="ru-RU" altLang="ru-RU" sz="3600" dirty="0">
                <a:latin typeface="Times New Roman" panose="02020603050405020304" pitchFamily="18" charset="0"/>
                <a:cs typeface="Times New Roman" panose="02020603050405020304" pitchFamily="18" charset="0"/>
              </a:rPr>
              <a:t>. и прекращается </a:t>
            </a:r>
            <a:r>
              <a:rPr lang="ru-RU" altLang="ru-RU" sz="3600" dirty="0">
                <a:latin typeface="Times New Roman" panose="02020603050405020304" pitchFamily="18" charset="0"/>
                <a:ea typeface="Calibri" panose="020F0502020204030204" pitchFamily="34" charset="0"/>
                <a:cs typeface="Times New Roman" panose="02020603050405020304" pitchFamily="18" charset="0"/>
              </a:rPr>
              <a:t>…………</a:t>
            </a:r>
            <a:r>
              <a:rPr lang="ru-RU" altLang="ru-RU" sz="3600" dirty="0">
                <a:latin typeface="Times New Roman" panose="02020603050405020304" pitchFamily="18" charset="0"/>
                <a:cs typeface="Times New Roman" panose="02020603050405020304" pitchFamily="18" charset="0"/>
              </a:rPr>
              <a:t>.</a:t>
            </a:r>
            <a:endParaRPr lang="ru-RU" altLang="ru-RU" sz="3600" dirty="0">
              <a:latin typeface="Times New Roman" panose="02020603050405020304" pitchFamily="18" charset="0"/>
              <a:ea typeface="Calibri" panose="020F0502020204030204" pitchFamily="34" charset="0"/>
              <a:cs typeface="Times New Roman" panose="02020603050405020304"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8129" name="Номер слайда 1"/>
          <p:cNvSpPr>
            <a:spLocks noGrp="1"/>
          </p:cNvSpPr>
          <p:nvPr>
            <p:ph type="sldNum" sz="quarter" idx="12"/>
          </p:nvPr>
        </p:nvSpPr>
        <p:spPr>
          <a:xfrm>
            <a:off x="8174038" y="1588"/>
            <a:ext cx="762000" cy="366712"/>
          </a:xfrm>
          <a:noFill/>
          <a:ln>
            <a:noFill/>
          </a:ln>
        </p:spPr>
        <p:txBody>
          <a:bodyPr wrap="square" lIns="91440" tIns="45720" rIns="91440" bIns="45720" anchor="b" anchorCtr="0"/>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r" eaLnBrk="1" hangingPunct="1">
              <a:buClrTx/>
              <a:buFontTx/>
            </a:pPr>
            <a:fld id="{9A0DB2DC-4C9A-4742-B13C-FB6460FD3503}" type="slidenum">
              <a:rPr lang="ru-RU" altLang="ru-RU" sz="1800" dirty="0">
                <a:solidFill>
                  <a:srgbClr val="FFFFFF"/>
                </a:solidFill>
                <a:latin typeface="Georgia" panose="02040502050405020303" pitchFamily="18" charset="0"/>
              </a:rPr>
            </a:fld>
            <a:endParaRPr lang="ru-RU" altLang="ru-RU" sz="1800" dirty="0">
              <a:solidFill>
                <a:srgbClr val="FFFFFF"/>
              </a:solidFill>
              <a:latin typeface="Georgia" panose="02040502050405020303" pitchFamily="18" charset="0"/>
            </a:endParaRPr>
          </a:p>
        </p:txBody>
      </p:sp>
      <p:sp>
        <p:nvSpPr>
          <p:cNvPr id="48130" name="Прямоугольник 2"/>
          <p:cNvSpPr/>
          <p:nvPr/>
        </p:nvSpPr>
        <p:spPr>
          <a:xfrm>
            <a:off x="468630" y="765175"/>
            <a:ext cx="8567420" cy="3686175"/>
          </a:xfrm>
          <a:prstGeom prst="rect">
            <a:avLst/>
          </a:prstGeom>
          <a:noFill/>
          <a:ln w="9525">
            <a:noFill/>
          </a:ln>
        </p:spPr>
        <p:txBody>
          <a:bodyPr anchor="t" anchorCtr="0">
            <a:noAutofit/>
          </a:bodyPr>
          <a:p>
            <a:pPr indent="449580" algn="just">
              <a:buClrTx/>
              <a:buFontTx/>
            </a:pPr>
            <a:r>
              <a:rPr lang="ru-RU" altLang="ru-RU" sz="4400" b="1" u="sng" dirty="0">
                <a:latin typeface="Times New Roman" panose="02020603050405020304" pitchFamily="18" charset="0"/>
              </a:rPr>
              <a:t>Вопрос 7</a:t>
            </a:r>
            <a:endParaRPr lang="ru-RU" altLang="ru-RU" sz="4400" b="1" u="sng" dirty="0">
              <a:latin typeface="Times New Roman" panose="02020603050405020304" pitchFamily="18" charset="0"/>
            </a:endParaRPr>
          </a:p>
          <a:p>
            <a:pPr indent="449580" algn="just">
              <a:buClrTx/>
              <a:buFontTx/>
            </a:pPr>
            <a:r>
              <a:rPr lang="ru-RU" altLang="ru-RU" sz="4400" dirty="0">
                <a:latin typeface="Times New Roman" panose="02020603050405020304" pitchFamily="18" charset="0"/>
              </a:rPr>
              <a:t>Кому запрещено заниматься предпринимательской деятельностью?</a:t>
            </a:r>
            <a:endParaRPr lang="ru-RU" altLang="ru-RU" sz="4400" dirty="0">
              <a:latin typeface="Arial" panose="020B0604020202020204" pitchFamily="34" charset="0"/>
              <a:ea typeface="Calibri" panose="020F0502020204030204" pitchFamily="34"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9153" name="Номер слайда 1"/>
          <p:cNvSpPr>
            <a:spLocks noGrp="1"/>
          </p:cNvSpPr>
          <p:nvPr>
            <p:ph type="sldNum" sz="quarter" idx="12"/>
          </p:nvPr>
        </p:nvSpPr>
        <p:spPr>
          <a:xfrm>
            <a:off x="8174038" y="1588"/>
            <a:ext cx="762000" cy="366712"/>
          </a:xfrm>
          <a:noFill/>
          <a:ln>
            <a:noFill/>
          </a:ln>
        </p:spPr>
        <p:txBody>
          <a:bodyPr wrap="square" lIns="91440" tIns="45720" rIns="91440" bIns="45720" anchor="b" anchorCtr="0"/>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r" eaLnBrk="1" hangingPunct="1">
              <a:buClrTx/>
              <a:buFontTx/>
            </a:pPr>
            <a:fld id="{9A0DB2DC-4C9A-4742-B13C-FB6460FD3503}" type="slidenum">
              <a:rPr lang="ru-RU" altLang="ru-RU" sz="1800" dirty="0">
                <a:solidFill>
                  <a:srgbClr val="FFFFFF"/>
                </a:solidFill>
                <a:latin typeface="Georgia" panose="02040502050405020303" pitchFamily="18" charset="0"/>
              </a:rPr>
            </a:fld>
            <a:endParaRPr lang="ru-RU" altLang="ru-RU" sz="1800" dirty="0">
              <a:solidFill>
                <a:srgbClr val="FFFFFF"/>
              </a:solidFill>
              <a:latin typeface="Georgia" panose="02040502050405020303" pitchFamily="18" charset="0"/>
            </a:endParaRPr>
          </a:p>
        </p:txBody>
      </p:sp>
      <p:sp>
        <p:nvSpPr>
          <p:cNvPr id="49154" name="Прямоугольник 2"/>
          <p:cNvSpPr/>
          <p:nvPr/>
        </p:nvSpPr>
        <p:spPr>
          <a:xfrm>
            <a:off x="395288" y="765175"/>
            <a:ext cx="8640762" cy="4832350"/>
          </a:xfrm>
          <a:prstGeom prst="rect">
            <a:avLst/>
          </a:prstGeom>
          <a:noFill/>
          <a:ln w="9525">
            <a:noFill/>
          </a:ln>
        </p:spPr>
        <p:txBody>
          <a:bodyPr anchor="t" anchorCtr="0">
            <a:spAutoFit/>
          </a:bodyPr>
          <a:p>
            <a:pPr indent="449580" algn="just">
              <a:buClrTx/>
              <a:buFontTx/>
            </a:pPr>
            <a:r>
              <a:rPr lang="ru-RU" altLang="ru-RU" sz="4400" dirty="0">
                <a:latin typeface="Times New Roman" panose="02020603050405020304" pitchFamily="18" charset="0"/>
              </a:rPr>
              <a:t>Гражданская дееспособность – способность гражданина своими действиями приобретать и осуществлять гражданские права, создавать для себя гражданские обязанности и исполнять их (ст.21 ГК РФ)</a:t>
            </a:r>
            <a:endParaRPr lang="ru-RU" altLang="ru-RU" sz="4400" dirty="0">
              <a:latin typeface="Calibri" panose="020F0502020204030204" pitchFamily="34" charset="0"/>
              <a:ea typeface="Calibri" panose="020F050202020403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Текстовое поле 1"/>
          <p:cNvSpPr txBox="1"/>
          <p:nvPr/>
        </p:nvSpPr>
        <p:spPr>
          <a:xfrm>
            <a:off x="323215" y="684530"/>
            <a:ext cx="8707755" cy="6001385"/>
          </a:xfrm>
          <a:prstGeom prst="rect">
            <a:avLst/>
          </a:prstGeom>
        </p:spPr>
        <p:txBody>
          <a:bodyPr wrap="square">
            <a:noAutofit/>
          </a:bodyPr>
          <a:p>
            <a:pPr defTabSz="266700"/>
            <a:r>
              <a:rPr lang="ru-RU" sz="2800" b="1" i="0">
                <a:solidFill>
                  <a:srgbClr val="000000"/>
                </a:solidFill>
                <a:latin typeface="Times New Roman" panose="02020603050405020304"/>
                <a:ea typeface="Yandex Sans Text"/>
              </a:rPr>
              <a:t>Задачи: изучить</a:t>
            </a:r>
            <a:endParaRPr sz="2800" i="0">
              <a:solidFill>
                <a:srgbClr val="000000"/>
              </a:solidFill>
              <a:latin typeface="Times New Roman" panose="02020603050405020304"/>
              <a:ea typeface="Yandex Sans Text"/>
            </a:endParaRPr>
          </a:p>
          <a:p>
            <a:pPr defTabSz="266700"/>
            <a:r>
              <a:rPr sz="2800" b="1" i="0">
                <a:solidFill>
                  <a:srgbClr val="000000"/>
                </a:solidFill>
                <a:latin typeface="Times New Roman" panose="02020603050405020304"/>
                <a:ea typeface="Yandex Sans Text"/>
              </a:rPr>
              <a:t>1</a:t>
            </a:r>
            <a:r>
              <a:rPr sz="2800" i="0">
                <a:solidFill>
                  <a:srgbClr val="000000"/>
                </a:solidFill>
                <a:latin typeface="Times New Roman" panose="02020603050405020304"/>
                <a:ea typeface="Yandex Sans Text"/>
              </a:rPr>
              <a:t>.Правовой статус индивидуального предпринимателя (ИП)</a:t>
            </a:r>
            <a:endParaRPr sz="2800" i="0">
              <a:solidFill>
                <a:srgbClr val="000000"/>
              </a:solidFill>
              <a:latin typeface="Times New Roman" panose="02020603050405020304"/>
              <a:ea typeface="Yandex Sans Text"/>
            </a:endParaRPr>
          </a:p>
          <a:p>
            <a:pPr defTabSz="266700"/>
            <a:r>
              <a:rPr sz="2800" b="1">
                <a:latin typeface="Times New Roman" panose="02020603050405020304"/>
                <a:ea typeface="Times New Roman" panose="02020603050405020304"/>
              </a:rPr>
              <a:t>2</a:t>
            </a:r>
            <a:r>
              <a:rPr sz="2800">
                <a:latin typeface="Times New Roman" panose="02020603050405020304"/>
                <a:ea typeface="Times New Roman" panose="02020603050405020304"/>
              </a:rPr>
              <a:t>.</a:t>
            </a:r>
            <a:r>
              <a:rPr sz="2800" i="0">
                <a:solidFill>
                  <a:srgbClr val="000000"/>
                </a:solidFill>
                <a:latin typeface="Times New Roman" panose="02020603050405020304"/>
                <a:ea typeface="Yandex Sans Text"/>
              </a:rPr>
              <a:t>Условия и основания приобретения статуса индивидуального предпринимателя                          </a:t>
            </a:r>
            <a:endParaRPr sz="2800" i="0">
              <a:solidFill>
                <a:srgbClr val="000000"/>
              </a:solidFill>
              <a:latin typeface="Times New Roman" panose="02020603050405020304"/>
              <a:ea typeface="Yandex Sans Text"/>
            </a:endParaRPr>
          </a:p>
          <a:p>
            <a:pPr defTabSz="266700"/>
            <a:r>
              <a:rPr sz="2800" b="1" i="0">
                <a:solidFill>
                  <a:srgbClr val="000000"/>
                </a:solidFill>
                <a:latin typeface="Times New Roman" panose="02020603050405020304"/>
                <a:ea typeface="Yandex Sans Text"/>
              </a:rPr>
              <a:t>3</a:t>
            </a:r>
            <a:r>
              <a:rPr sz="2800" i="0">
                <a:solidFill>
                  <a:srgbClr val="000000"/>
                </a:solidFill>
                <a:latin typeface="Times New Roman" panose="02020603050405020304"/>
                <a:ea typeface="Yandex Sans Text"/>
              </a:rPr>
              <a:t>.Процедура государственной регистрации индивидуальных предпринимателей</a:t>
            </a:r>
            <a:endParaRPr sz="2800" i="0">
              <a:solidFill>
                <a:srgbClr val="000000"/>
              </a:solidFill>
              <a:latin typeface="Times New Roman" panose="02020603050405020304"/>
              <a:ea typeface="Yandex Sans Text"/>
            </a:endParaRPr>
          </a:p>
          <a:p>
            <a:pPr defTabSz="266700"/>
            <a:r>
              <a:rPr sz="2800" b="1" i="0">
                <a:solidFill>
                  <a:srgbClr val="000000"/>
                </a:solidFill>
                <a:latin typeface="Times New Roman" panose="02020603050405020304"/>
                <a:ea typeface="Yandex Sans Text"/>
              </a:rPr>
              <a:t>4</a:t>
            </a:r>
            <a:r>
              <a:rPr sz="2800" i="0">
                <a:solidFill>
                  <a:srgbClr val="000000"/>
                </a:solidFill>
                <a:latin typeface="Times New Roman" panose="02020603050405020304"/>
                <a:ea typeface="Yandex Sans Text"/>
              </a:rPr>
              <a:t>.Формализованный порядок регистрации</a:t>
            </a:r>
            <a:endParaRPr sz="2800" i="0">
              <a:solidFill>
                <a:srgbClr val="000000"/>
              </a:solidFill>
              <a:latin typeface="Times New Roman" panose="02020603050405020304"/>
              <a:ea typeface="Yandex Sans Text"/>
            </a:endParaRPr>
          </a:p>
          <a:p>
            <a:pPr defTabSz="266700"/>
            <a:r>
              <a:rPr sz="2800" b="1" i="0">
                <a:solidFill>
                  <a:srgbClr val="000000"/>
                </a:solidFill>
                <a:latin typeface="Times New Roman" panose="02020603050405020304"/>
                <a:ea typeface="Yandex Sans Text"/>
              </a:rPr>
              <a:t>5</a:t>
            </a:r>
            <a:r>
              <a:rPr sz="2800" i="0">
                <a:solidFill>
                  <a:srgbClr val="000000"/>
                </a:solidFill>
                <a:latin typeface="Times New Roman" panose="02020603050405020304"/>
                <a:ea typeface="Yandex Sans Text"/>
              </a:rPr>
              <a:t>.Юридические последствия незаконного предпринимательства</a:t>
            </a:r>
            <a:endParaRPr sz="2800" i="0">
              <a:solidFill>
                <a:srgbClr val="000000"/>
              </a:solidFill>
              <a:latin typeface="Times New Roman" panose="02020603050405020304"/>
              <a:ea typeface="Yandex Sans Text"/>
            </a:endParaRPr>
          </a:p>
          <a:p>
            <a:pPr defTabSz="266700"/>
            <a:r>
              <a:rPr sz="2800" i="0">
                <a:solidFill>
                  <a:srgbClr val="000000"/>
                </a:solidFill>
                <a:latin typeface="Times New Roman" panose="02020603050405020304"/>
                <a:ea typeface="Yandex Sans Text"/>
              </a:rPr>
              <a:t>Виды ответственности индивидуального предпринимателя</a:t>
            </a:r>
            <a:endParaRPr sz="2800" i="0">
              <a:solidFill>
                <a:srgbClr val="000000"/>
              </a:solidFill>
              <a:latin typeface="Times New Roman" panose="02020603050405020304"/>
              <a:ea typeface="Yandex Sans Text"/>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0177" name="Номер слайда 1"/>
          <p:cNvSpPr>
            <a:spLocks noGrp="1"/>
          </p:cNvSpPr>
          <p:nvPr>
            <p:ph type="sldNum" sz="quarter" idx="12"/>
          </p:nvPr>
        </p:nvSpPr>
        <p:spPr>
          <a:xfrm>
            <a:off x="8174038" y="1588"/>
            <a:ext cx="762000" cy="366712"/>
          </a:xfrm>
          <a:noFill/>
          <a:ln>
            <a:noFill/>
          </a:ln>
        </p:spPr>
        <p:txBody>
          <a:bodyPr wrap="square" lIns="91440" tIns="45720" rIns="91440" bIns="45720" anchor="b" anchorCtr="0"/>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r" eaLnBrk="1" hangingPunct="1">
              <a:buClrTx/>
              <a:buFontTx/>
            </a:pPr>
            <a:fld id="{9A0DB2DC-4C9A-4742-B13C-FB6460FD3503}" type="slidenum">
              <a:rPr lang="ru-RU" altLang="ru-RU" sz="1800" dirty="0">
                <a:solidFill>
                  <a:srgbClr val="FFFFFF"/>
                </a:solidFill>
                <a:latin typeface="Georgia" panose="02040502050405020303" pitchFamily="18" charset="0"/>
              </a:rPr>
            </a:fld>
            <a:endParaRPr lang="ru-RU" altLang="ru-RU" sz="1800" dirty="0">
              <a:solidFill>
                <a:srgbClr val="FFFFFF"/>
              </a:solidFill>
              <a:latin typeface="Georgia" panose="02040502050405020303" pitchFamily="18" charset="0"/>
            </a:endParaRPr>
          </a:p>
        </p:txBody>
      </p:sp>
      <p:sp>
        <p:nvSpPr>
          <p:cNvPr id="50178" name="Прямоугольник 2"/>
          <p:cNvSpPr/>
          <p:nvPr/>
        </p:nvSpPr>
        <p:spPr>
          <a:xfrm>
            <a:off x="250825" y="692150"/>
            <a:ext cx="8893175" cy="4524375"/>
          </a:xfrm>
          <a:prstGeom prst="rect">
            <a:avLst/>
          </a:prstGeom>
          <a:noFill/>
          <a:ln w="9525">
            <a:noFill/>
          </a:ln>
        </p:spPr>
        <p:txBody>
          <a:bodyPr anchor="t" anchorCtr="0">
            <a:spAutoFit/>
          </a:bodyPr>
          <a:p>
            <a:pPr indent="449580" algn="just">
              <a:buClrTx/>
              <a:buFontTx/>
            </a:pPr>
            <a:r>
              <a:rPr lang="ru-RU" altLang="ru-RU" sz="3600" dirty="0">
                <a:latin typeface="Times New Roman" panose="02020603050405020304" pitchFamily="18" charset="0"/>
              </a:rPr>
              <a:t> Гражданская дееспособность в полном объеме возникает с 18 лет. С 18 лет гражданин может самостоятельно заключать договоры, распоряжаться своей  собственностью, совершать иные юридические действия и отвечать за них.</a:t>
            </a:r>
            <a:endParaRPr lang="ru-RU" altLang="ru-RU" sz="3600" dirty="0">
              <a:latin typeface="Calibri" panose="020F0502020204030204" pitchFamily="34" charset="0"/>
            </a:endParaRPr>
          </a:p>
          <a:p>
            <a:pPr indent="449580" algn="just">
              <a:buClrTx/>
              <a:buFontTx/>
            </a:pPr>
            <a:r>
              <a:rPr lang="ru-RU" altLang="ru-RU" sz="3600" dirty="0">
                <a:latin typeface="Times New Roman" panose="02020603050405020304" pitchFamily="18" charset="0"/>
              </a:rPr>
              <a:t>  Приобрести полную дееспособность можно и до достижения 18 лет в случаях?</a:t>
            </a:r>
            <a:endParaRPr lang="ru-RU" altLang="ru-RU" sz="3600" dirty="0">
              <a:latin typeface="Arial" panose="020B0604020202020204" pitchFamily="34" charset="0"/>
              <a:ea typeface="Calibri" panose="020F0502020204030204" pitchFamily="34"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01" name="Номер слайда 1"/>
          <p:cNvSpPr>
            <a:spLocks noGrp="1"/>
          </p:cNvSpPr>
          <p:nvPr>
            <p:ph type="sldNum" sz="quarter" idx="12"/>
          </p:nvPr>
        </p:nvSpPr>
        <p:spPr>
          <a:xfrm>
            <a:off x="8174038" y="1588"/>
            <a:ext cx="762000" cy="366712"/>
          </a:xfrm>
          <a:noFill/>
          <a:ln>
            <a:noFill/>
          </a:ln>
        </p:spPr>
        <p:txBody>
          <a:bodyPr wrap="square" lIns="91440" tIns="45720" rIns="91440" bIns="45720" anchor="b" anchorCtr="0"/>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r" eaLnBrk="1" hangingPunct="1">
              <a:buClrTx/>
              <a:buFontTx/>
            </a:pPr>
            <a:fld id="{9A0DB2DC-4C9A-4742-B13C-FB6460FD3503}" type="slidenum">
              <a:rPr lang="ru-RU" altLang="ru-RU" sz="1800" dirty="0">
                <a:solidFill>
                  <a:srgbClr val="FFFFFF"/>
                </a:solidFill>
                <a:latin typeface="Georgia" panose="02040502050405020303" pitchFamily="18" charset="0"/>
              </a:rPr>
            </a:fld>
            <a:endParaRPr lang="ru-RU" altLang="ru-RU" sz="1800" dirty="0">
              <a:solidFill>
                <a:srgbClr val="FFFFFF"/>
              </a:solidFill>
              <a:latin typeface="Georgia" panose="02040502050405020303" pitchFamily="18" charset="0"/>
            </a:endParaRPr>
          </a:p>
        </p:txBody>
      </p:sp>
      <p:sp>
        <p:nvSpPr>
          <p:cNvPr id="51202" name="Прямоугольник 2"/>
          <p:cNvSpPr/>
          <p:nvPr/>
        </p:nvSpPr>
        <p:spPr>
          <a:xfrm>
            <a:off x="250825" y="692150"/>
            <a:ext cx="8807450" cy="5692775"/>
          </a:xfrm>
          <a:prstGeom prst="rect">
            <a:avLst/>
          </a:prstGeom>
          <a:noFill/>
          <a:ln w="9525">
            <a:noFill/>
          </a:ln>
        </p:spPr>
        <p:txBody>
          <a:bodyPr anchor="t" anchorCtr="0">
            <a:spAutoFit/>
          </a:bodyPr>
          <a:p>
            <a:pPr>
              <a:buClrTx/>
              <a:buFontTx/>
            </a:pPr>
            <a:r>
              <a:rPr lang="ru-RU" altLang="ru-RU" sz="2800" dirty="0">
                <a:latin typeface="Times New Roman" panose="02020603050405020304" pitchFamily="18" charset="0"/>
                <a:cs typeface="Times New Roman" panose="02020603050405020304" pitchFamily="18" charset="0"/>
              </a:rPr>
              <a:t>Основание признания гражданина недееспособным – наличие у гражданина </a:t>
            </a:r>
            <a:r>
              <a:rPr lang="ru-RU" altLang="ru-RU" sz="2800" b="1" dirty="0">
                <a:latin typeface="Times New Roman" panose="02020603050405020304" pitchFamily="18" charset="0"/>
                <a:cs typeface="Times New Roman" panose="02020603050405020304" pitchFamily="18" charset="0"/>
              </a:rPr>
              <a:t>психического</a:t>
            </a:r>
            <a:r>
              <a:rPr lang="ru-RU" altLang="ru-RU" sz="2800" dirty="0">
                <a:latin typeface="Times New Roman" panose="02020603050405020304" pitchFamily="18" charset="0"/>
                <a:cs typeface="Times New Roman" panose="02020603050405020304" pitchFamily="18" charset="0"/>
              </a:rPr>
              <a:t> </a:t>
            </a:r>
            <a:r>
              <a:rPr lang="ru-RU" altLang="ru-RU" sz="2800" b="1" dirty="0">
                <a:latin typeface="Times New Roman" panose="02020603050405020304" pitchFamily="18" charset="0"/>
                <a:cs typeface="Times New Roman" panose="02020603050405020304" pitchFamily="18" charset="0"/>
              </a:rPr>
              <a:t>расстройства</a:t>
            </a:r>
            <a:r>
              <a:rPr lang="ru-RU" altLang="ru-RU" sz="2800" dirty="0">
                <a:latin typeface="Times New Roman" panose="02020603050405020304" pitchFamily="18" charset="0"/>
                <a:cs typeface="Times New Roman" panose="02020603050405020304" pitchFamily="18" charset="0"/>
              </a:rPr>
              <a:t>, вследствие которого он не может понимать значения своих действий и (или) руководить ими. Решение о признании гражданина недееспособным принимает </a:t>
            </a:r>
            <a:r>
              <a:rPr lang="ru-RU" altLang="ru-RU" sz="2800" b="1" dirty="0">
                <a:latin typeface="Times New Roman" panose="02020603050405020304" pitchFamily="18" charset="0"/>
                <a:cs typeface="Times New Roman" panose="02020603050405020304" pitchFamily="18" charset="0"/>
              </a:rPr>
              <a:t>суд.</a:t>
            </a:r>
            <a:r>
              <a:rPr lang="ru-RU" altLang="ru-RU" sz="2800" dirty="0">
                <a:latin typeface="Times New Roman" panose="02020603050405020304" pitchFamily="18" charset="0"/>
                <a:cs typeface="Times New Roman" panose="02020603050405020304" pitchFamily="18" charset="0"/>
              </a:rPr>
              <a:t> </a:t>
            </a:r>
            <a:r>
              <a:rPr lang="ru-RU" altLang="ru-RU" sz="2800" b="1" dirty="0">
                <a:latin typeface="Times New Roman" panose="02020603050405020304" pitchFamily="18" charset="0"/>
                <a:cs typeface="Times New Roman" panose="02020603050405020304" pitchFamily="18" charset="0"/>
              </a:rPr>
              <a:t>Наличие психического расстройства устанавливается судебно-психиатрической экспертизой. </a:t>
            </a:r>
            <a:r>
              <a:rPr lang="ru-RU" altLang="ru-RU" sz="2800" dirty="0">
                <a:latin typeface="Times New Roman" panose="02020603050405020304" pitchFamily="18" charset="0"/>
                <a:cs typeface="Times New Roman" panose="02020603050405020304" pitchFamily="18" charset="0"/>
              </a:rPr>
              <a:t>Над таким гражданином устанавливается опека, органами опеки и попечительства назначается опекун. Недееспособный гражданин не может нести ответственность за свои действия, не вправе совершать никаких сделок, все сделки от его имени совершает опекун.</a:t>
            </a:r>
            <a:endParaRPr lang="ru-RU" altLang="ru-RU" sz="28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2225" name="Номер слайда 1"/>
          <p:cNvSpPr>
            <a:spLocks noGrp="1"/>
          </p:cNvSpPr>
          <p:nvPr>
            <p:ph type="sldNum" sz="quarter" idx="12"/>
          </p:nvPr>
        </p:nvSpPr>
        <p:spPr>
          <a:xfrm>
            <a:off x="8174038" y="1588"/>
            <a:ext cx="762000" cy="366712"/>
          </a:xfrm>
          <a:noFill/>
          <a:ln>
            <a:noFill/>
          </a:ln>
        </p:spPr>
        <p:txBody>
          <a:bodyPr wrap="square" lIns="91440" tIns="45720" rIns="91440" bIns="45720" anchor="b" anchorCtr="0"/>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r" eaLnBrk="1" hangingPunct="1">
              <a:buClrTx/>
              <a:buFontTx/>
            </a:pPr>
            <a:fld id="{9A0DB2DC-4C9A-4742-B13C-FB6460FD3503}" type="slidenum">
              <a:rPr lang="ru-RU" altLang="ru-RU" sz="1800" dirty="0">
                <a:solidFill>
                  <a:srgbClr val="FFFFFF"/>
                </a:solidFill>
                <a:latin typeface="Georgia" panose="02040502050405020303" pitchFamily="18" charset="0"/>
              </a:rPr>
            </a:fld>
            <a:endParaRPr lang="ru-RU" altLang="ru-RU" sz="1800" dirty="0">
              <a:solidFill>
                <a:srgbClr val="FFFFFF"/>
              </a:solidFill>
              <a:latin typeface="Georgia" panose="02040502050405020303" pitchFamily="18" charset="0"/>
            </a:endParaRPr>
          </a:p>
        </p:txBody>
      </p:sp>
      <p:sp>
        <p:nvSpPr>
          <p:cNvPr id="52226" name="Прямоугольник 2"/>
          <p:cNvSpPr/>
          <p:nvPr/>
        </p:nvSpPr>
        <p:spPr>
          <a:xfrm>
            <a:off x="107950" y="620713"/>
            <a:ext cx="8928100" cy="6186487"/>
          </a:xfrm>
          <a:prstGeom prst="rect">
            <a:avLst/>
          </a:prstGeom>
          <a:noFill/>
          <a:ln w="9525">
            <a:noFill/>
          </a:ln>
        </p:spPr>
        <p:txBody>
          <a:bodyPr anchor="t" anchorCtr="0">
            <a:spAutoFit/>
          </a:bodyPr>
          <a:p>
            <a:pPr>
              <a:buClrTx/>
              <a:buFontTx/>
            </a:pPr>
            <a:r>
              <a:rPr lang="ru-RU" altLang="ru-RU" dirty="0">
                <a:latin typeface="Times New Roman" panose="02020603050405020304" pitchFamily="18" charset="0"/>
              </a:rPr>
              <a:t> </a:t>
            </a:r>
            <a:r>
              <a:rPr lang="ru-RU" altLang="ru-RU" sz="3600" b="1" dirty="0">
                <a:latin typeface="Times New Roman" panose="02020603050405020304" pitchFamily="18" charset="0"/>
              </a:rPr>
              <a:t>Основание ограничения дееспособности гражданина </a:t>
            </a:r>
            <a:r>
              <a:rPr lang="ru-RU" altLang="ru-RU" sz="3600" dirty="0">
                <a:latin typeface="Times New Roman" panose="02020603050405020304" pitchFamily="18" charset="0"/>
              </a:rPr>
              <a:t>–  пристрастие к азартным играм, злоупотребление спиртными напитками и наркотическими средствами. Ограничение дееспособности осуществляется судом в случаях, если такой гражданин ставит свою семью в тяжелое материальное положение. Цель ограничения в дееспособности не излечение или наказание гражданина, а  защита имущественных интересов членов семьи. </a:t>
            </a:r>
            <a:endParaRPr lang="ru-RU" altLang="ru-RU" sz="3600" dirty="0">
              <a:latin typeface="Arial" panose="020B0604020202020204" pitchFamily="34"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3249" name="Номер слайда 1"/>
          <p:cNvSpPr>
            <a:spLocks noGrp="1"/>
          </p:cNvSpPr>
          <p:nvPr>
            <p:ph type="sldNum" sz="quarter" idx="12"/>
          </p:nvPr>
        </p:nvSpPr>
        <p:spPr>
          <a:xfrm>
            <a:off x="8174038" y="1588"/>
            <a:ext cx="762000" cy="366712"/>
          </a:xfrm>
          <a:noFill/>
          <a:ln>
            <a:noFill/>
          </a:ln>
        </p:spPr>
        <p:txBody>
          <a:bodyPr wrap="square" lIns="91440" tIns="45720" rIns="91440" bIns="45720" anchor="b" anchorCtr="0"/>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r" eaLnBrk="1" hangingPunct="1">
              <a:buClrTx/>
              <a:buFontTx/>
            </a:pPr>
            <a:fld id="{9A0DB2DC-4C9A-4742-B13C-FB6460FD3503}" type="slidenum">
              <a:rPr lang="ru-RU" altLang="ru-RU" sz="1800" dirty="0">
                <a:solidFill>
                  <a:srgbClr val="FFFFFF"/>
                </a:solidFill>
                <a:latin typeface="Georgia" panose="02040502050405020303" pitchFamily="18" charset="0"/>
              </a:rPr>
            </a:fld>
            <a:endParaRPr lang="ru-RU" altLang="ru-RU" sz="1800" dirty="0">
              <a:solidFill>
                <a:srgbClr val="FFFFFF"/>
              </a:solidFill>
              <a:latin typeface="Georgia" panose="02040502050405020303" pitchFamily="18" charset="0"/>
            </a:endParaRPr>
          </a:p>
        </p:txBody>
      </p:sp>
      <p:sp>
        <p:nvSpPr>
          <p:cNvPr id="53250" name="Прямоугольник 2"/>
          <p:cNvSpPr/>
          <p:nvPr/>
        </p:nvSpPr>
        <p:spPr>
          <a:xfrm>
            <a:off x="763270" y="1196340"/>
            <a:ext cx="7411085" cy="3446145"/>
          </a:xfrm>
          <a:prstGeom prst="rect">
            <a:avLst/>
          </a:prstGeom>
          <a:noFill/>
          <a:ln w="9525">
            <a:noFill/>
          </a:ln>
        </p:spPr>
        <p:txBody>
          <a:bodyPr wrap="square" anchor="t" anchorCtr="0">
            <a:noAutofit/>
          </a:bodyPr>
          <a:p>
            <a:pPr algn="just">
              <a:buClrTx/>
              <a:buFontTx/>
            </a:pPr>
            <a:r>
              <a:rPr lang="ru-RU" altLang="ru-RU" sz="4400" u="sng" dirty="0">
                <a:latin typeface="Times New Roman" panose="02020603050405020304" pitchFamily="18" charset="0"/>
                <a:cs typeface="Times New Roman" panose="02020603050405020304" pitchFamily="18" charset="0"/>
              </a:rPr>
              <a:t>Вопрос 8</a:t>
            </a:r>
            <a:endParaRPr lang="ru-RU" altLang="ru-RU" sz="4400" u="sng" dirty="0">
              <a:latin typeface="Times New Roman" panose="02020603050405020304" pitchFamily="18" charset="0"/>
              <a:cs typeface="Times New Roman" panose="02020603050405020304" pitchFamily="18" charset="0"/>
            </a:endParaRPr>
          </a:p>
          <a:p>
            <a:pPr algn="just">
              <a:buClrTx/>
              <a:buFontTx/>
            </a:pPr>
            <a:endParaRPr lang="ru-RU" altLang="ru-RU" sz="4400" dirty="0">
              <a:latin typeface="Times New Roman" panose="02020603050405020304" pitchFamily="18" charset="0"/>
              <a:cs typeface="Times New Roman" panose="02020603050405020304" pitchFamily="18" charset="0"/>
            </a:endParaRPr>
          </a:p>
          <a:p>
            <a:pPr algn="just">
              <a:buClrTx/>
              <a:buFontTx/>
            </a:pPr>
            <a:r>
              <a:rPr lang="ru-RU" altLang="ru-RU" sz="4400" dirty="0">
                <a:latin typeface="Times New Roman" panose="02020603050405020304" pitchFamily="18" charset="0"/>
                <a:cs typeface="Times New Roman" panose="02020603050405020304" pitchFamily="18" charset="0"/>
              </a:rPr>
              <a:t>Кто осуществляет Регистрацию ИП ?</a:t>
            </a:r>
            <a:endParaRPr lang="ru-RU" altLang="ru-RU" sz="4400" dirty="0">
              <a:latin typeface="Times New Roman" panose="02020603050405020304" pitchFamily="18" charset="0"/>
              <a:cs typeface="Times New Roman" panose="02020603050405020304" pitchFamily="18" charset="0"/>
            </a:endParaRPr>
          </a:p>
          <a:p>
            <a:pPr algn="just">
              <a:buClrTx/>
              <a:buFontTx/>
            </a:pPr>
            <a:r>
              <a:rPr lang="ru-RU" altLang="ru-RU" sz="4400" dirty="0">
                <a:latin typeface="Times New Roman" panose="02020603050405020304" pitchFamily="18" charset="0"/>
                <a:cs typeface="Times New Roman" panose="02020603050405020304" pitchFamily="18" charset="0"/>
              </a:rPr>
              <a:t>(какая организация)</a:t>
            </a:r>
            <a:endParaRPr lang="ru-RU" altLang="ru-RU" sz="44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4273" name="Номер слайда 1"/>
          <p:cNvSpPr>
            <a:spLocks noGrp="1"/>
          </p:cNvSpPr>
          <p:nvPr>
            <p:ph type="sldNum" sz="quarter" idx="12"/>
          </p:nvPr>
        </p:nvSpPr>
        <p:spPr>
          <a:xfrm>
            <a:off x="8174038" y="1588"/>
            <a:ext cx="762000" cy="366712"/>
          </a:xfrm>
          <a:noFill/>
          <a:ln>
            <a:noFill/>
          </a:ln>
        </p:spPr>
        <p:txBody>
          <a:bodyPr wrap="square" lIns="91440" tIns="45720" rIns="91440" bIns="45720" anchor="b" anchorCtr="0"/>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r" eaLnBrk="1" hangingPunct="1">
              <a:buClrTx/>
              <a:buFontTx/>
            </a:pPr>
            <a:fld id="{9A0DB2DC-4C9A-4742-B13C-FB6460FD3503}" type="slidenum">
              <a:rPr lang="ru-RU" altLang="ru-RU" sz="1800" dirty="0">
                <a:solidFill>
                  <a:srgbClr val="FFFFFF"/>
                </a:solidFill>
                <a:latin typeface="Georgia" panose="02040502050405020303" pitchFamily="18" charset="0"/>
              </a:rPr>
            </a:fld>
            <a:endParaRPr lang="ru-RU" altLang="ru-RU" sz="1800" dirty="0">
              <a:solidFill>
                <a:srgbClr val="FFFFFF"/>
              </a:solidFill>
              <a:latin typeface="Georgia" panose="02040502050405020303" pitchFamily="18" charset="0"/>
            </a:endParaRPr>
          </a:p>
        </p:txBody>
      </p:sp>
      <p:sp>
        <p:nvSpPr>
          <p:cNvPr id="54274" name="Прямоугольник 2"/>
          <p:cNvSpPr/>
          <p:nvPr/>
        </p:nvSpPr>
        <p:spPr>
          <a:xfrm>
            <a:off x="395288" y="765175"/>
            <a:ext cx="8497887" cy="2399665"/>
          </a:xfrm>
          <a:prstGeom prst="rect">
            <a:avLst/>
          </a:prstGeom>
          <a:noFill/>
          <a:ln w="9525">
            <a:noFill/>
          </a:ln>
        </p:spPr>
        <p:txBody>
          <a:bodyPr anchor="t" anchorCtr="0">
            <a:spAutoFit/>
          </a:bodyPr>
          <a:p>
            <a:pPr indent="449580" algn="just">
              <a:buClrTx/>
              <a:buFontTx/>
            </a:pPr>
            <a:r>
              <a:rPr lang="ru-RU" altLang="ru-RU" sz="4400" dirty="0">
                <a:latin typeface="Times New Roman" panose="02020603050405020304" pitchFamily="18" charset="0"/>
              </a:rPr>
              <a:t>Для регистрации в налоговых органах необходимо подать следующие документы:</a:t>
            </a:r>
            <a:endParaRPr lang="ru-RU" altLang="ru-RU" sz="4400" dirty="0">
              <a:latin typeface="Calibri" panose="020F0502020204030204" pitchFamily="34" charset="0"/>
            </a:endParaRPr>
          </a:p>
          <a:p>
            <a:pPr indent="449580" algn="just">
              <a:buClrTx/>
              <a:buFontTx/>
            </a:pPr>
            <a:r>
              <a:rPr lang="ru-RU" altLang="ru-RU" dirty="0">
                <a:latin typeface="Times New Roman" panose="02020603050405020304" pitchFamily="18" charset="0"/>
              </a:rPr>
              <a:t> </a:t>
            </a:r>
            <a:endParaRPr lang="ru-RU" altLang="ru-RU" dirty="0">
              <a:latin typeface="Calibri" panose="020F0502020204030204" pitchFamily="34" charset="0"/>
              <a:ea typeface="Calibri" panose="020F0502020204030204" pitchFamily="34"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5297" name="Номер слайда 1"/>
          <p:cNvSpPr>
            <a:spLocks noGrp="1"/>
          </p:cNvSpPr>
          <p:nvPr>
            <p:ph type="sldNum" sz="quarter" idx="12"/>
          </p:nvPr>
        </p:nvSpPr>
        <p:spPr>
          <a:xfrm>
            <a:off x="8174038" y="1588"/>
            <a:ext cx="762000" cy="366712"/>
          </a:xfrm>
          <a:noFill/>
          <a:ln>
            <a:noFill/>
          </a:ln>
        </p:spPr>
        <p:txBody>
          <a:bodyPr wrap="square" lIns="91440" tIns="45720" rIns="91440" bIns="45720" anchor="b" anchorCtr="0"/>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r" eaLnBrk="1" hangingPunct="1">
              <a:buClrTx/>
              <a:buFontTx/>
            </a:pPr>
            <a:fld id="{9A0DB2DC-4C9A-4742-B13C-FB6460FD3503}" type="slidenum">
              <a:rPr lang="ru-RU" altLang="ru-RU" sz="1800" dirty="0">
                <a:solidFill>
                  <a:srgbClr val="FFFFFF"/>
                </a:solidFill>
                <a:latin typeface="Georgia" panose="02040502050405020303" pitchFamily="18" charset="0"/>
              </a:rPr>
            </a:fld>
            <a:endParaRPr lang="ru-RU" altLang="ru-RU" sz="1800" dirty="0">
              <a:solidFill>
                <a:srgbClr val="FFFFFF"/>
              </a:solidFill>
              <a:latin typeface="Georgia" panose="02040502050405020303" pitchFamily="18" charset="0"/>
            </a:endParaRPr>
          </a:p>
        </p:txBody>
      </p:sp>
      <p:sp>
        <p:nvSpPr>
          <p:cNvPr id="55298" name="Прямоугольник 2"/>
          <p:cNvSpPr/>
          <p:nvPr/>
        </p:nvSpPr>
        <p:spPr>
          <a:xfrm>
            <a:off x="179388" y="1166813"/>
            <a:ext cx="8964612" cy="5508625"/>
          </a:xfrm>
          <a:prstGeom prst="rect">
            <a:avLst/>
          </a:prstGeom>
          <a:noFill/>
          <a:ln w="9525">
            <a:noFill/>
          </a:ln>
        </p:spPr>
        <p:txBody>
          <a:bodyPr anchor="t" anchorCtr="0">
            <a:spAutoFit/>
          </a:bodyPr>
          <a:p>
            <a:pPr>
              <a:buClrTx/>
              <a:buFontTx/>
            </a:pPr>
            <a:r>
              <a:rPr lang="ru-RU" altLang="ru-RU" sz="3200" dirty="0">
                <a:latin typeface="Arial" panose="020B0604020202020204" pitchFamily="34" charset="0"/>
              </a:rPr>
              <a:t>1. заявление, составленное по форме  (форма №Р21001)</a:t>
            </a:r>
            <a:endParaRPr lang="ru-RU" altLang="ru-RU" sz="3200" dirty="0">
              <a:latin typeface="Arial" panose="020B0604020202020204" pitchFamily="34" charset="0"/>
            </a:endParaRPr>
          </a:p>
          <a:p>
            <a:pPr>
              <a:buClrTx/>
              <a:buFontTx/>
            </a:pPr>
            <a:r>
              <a:rPr lang="ru-RU" altLang="ru-RU" sz="3200" dirty="0">
                <a:latin typeface="Arial" panose="020B0604020202020204" pitchFamily="34" charset="0"/>
              </a:rPr>
              <a:t> 2. копия паспорта;</a:t>
            </a:r>
            <a:endParaRPr lang="ru-RU" altLang="ru-RU" sz="3200" dirty="0">
              <a:latin typeface="Arial" panose="020B0604020202020204" pitchFamily="34" charset="0"/>
            </a:endParaRPr>
          </a:p>
          <a:p>
            <a:pPr>
              <a:buClrTx/>
              <a:buFontTx/>
            </a:pPr>
            <a:r>
              <a:rPr lang="ru-RU" altLang="ru-RU" sz="3200" dirty="0">
                <a:latin typeface="Arial" panose="020B0604020202020204" pitchFamily="34" charset="0"/>
              </a:rPr>
              <a:t> 3. документ об уплате государственной пошлины – 800 рублей</a:t>
            </a:r>
            <a:endParaRPr lang="ru-RU" altLang="ru-RU" sz="3200" dirty="0">
              <a:latin typeface="Arial" panose="020B0604020202020204" pitchFamily="34" charset="0"/>
            </a:endParaRPr>
          </a:p>
          <a:p>
            <a:pPr>
              <a:buClrTx/>
              <a:buFontTx/>
            </a:pPr>
            <a:r>
              <a:rPr lang="ru-RU" altLang="ru-RU" sz="3200" dirty="0">
                <a:latin typeface="Arial" panose="020B0604020202020204" pitchFamily="34" charset="0"/>
              </a:rPr>
              <a:t> 4. нотариально заверенное согласия родителей (усыновителей, попечителя)  несовершеннолетнего на ведение им предпринимательской деятельностью или  копия решения об эмансипации – если заявление подается несовершеннолетним.</a:t>
            </a:r>
            <a:endParaRPr lang="ru-RU" altLang="ru-RU" sz="3200" dirty="0">
              <a:latin typeface="Arial" panose="020B0604020202020204" pitchFamily="34"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8369" name="Номер слайда 1"/>
          <p:cNvSpPr>
            <a:spLocks noGrp="1"/>
          </p:cNvSpPr>
          <p:nvPr>
            <p:ph type="sldNum" sz="quarter" idx="12"/>
          </p:nvPr>
        </p:nvSpPr>
        <p:spPr>
          <a:xfrm>
            <a:off x="8174038" y="1588"/>
            <a:ext cx="762000" cy="366712"/>
          </a:xfrm>
          <a:noFill/>
          <a:ln>
            <a:noFill/>
          </a:ln>
        </p:spPr>
        <p:txBody>
          <a:bodyPr wrap="square" lIns="91440" tIns="45720" rIns="91440" bIns="45720" anchor="b" anchorCtr="0"/>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r" eaLnBrk="1" hangingPunct="1">
              <a:buClrTx/>
              <a:buFontTx/>
            </a:pPr>
            <a:fld id="{9A0DB2DC-4C9A-4742-B13C-FB6460FD3503}" type="slidenum">
              <a:rPr lang="ru-RU" altLang="ru-RU" sz="1800" dirty="0">
                <a:solidFill>
                  <a:srgbClr val="FFFFFF"/>
                </a:solidFill>
                <a:latin typeface="Georgia" panose="02040502050405020303" pitchFamily="18" charset="0"/>
              </a:rPr>
            </a:fld>
            <a:endParaRPr lang="ru-RU" altLang="ru-RU" sz="1800" dirty="0">
              <a:solidFill>
                <a:srgbClr val="FFFFFF"/>
              </a:solidFill>
              <a:latin typeface="Georgia" panose="02040502050405020303" pitchFamily="18" charset="0"/>
            </a:endParaRPr>
          </a:p>
        </p:txBody>
      </p:sp>
      <p:sp>
        <p:nvSpPr>
          <p:cNvPr id="58370" name="Прямоугольник 2"/>
          <p:cNvSpPr/>
          <p:nvPr/>
        </p:nvSpPr>
        <p:spPr>
          <a:xfrm>
            <a:off x="611188" y="474663"/>
            <a:ext cx="8208962" cy="5507990"/>
          </a:xfrm>
          <a:prstGeom prst="rect">
            <a:avLst/>
          </a:prstGeom>
          <a:noFill/>
          <a:ln w="9525">
            <a:noFill/>
          </a:ln>
        </p:spPr>
        <p:txBody>
          <a:bodyPr anchor="t" anchorCtr="0">
            <a:spAutoFit/>
          </a:bodyPr>
          <a:p>
            <a:pPr>
              <a:buClrTx/>
              <a:buFontTx/>
            </a:pPr>
            <a:r>
              <a:rPr lang="ru-RU" altLang="ru-RU" sz="4400" dirty="0">
                <a:latin typeface="Arial" panose="020B0604020202020204" pitchFamily="34" charset="0"/>
              </a:rPr>
              <a:t> </a:t>
            </a:r>
            <a:r>
              <a:rPr lang="ru-RU" altLang="ru-RU" sz="4400" u="sng" dirty="0">
                <a:latin typeface="Times New Roman" panose="02020603050405020304" pitchFamily="18" charset="0"/>
                <a:cs typeface="Times New Roman" panose="02020603050405020304" pitchFamily="18" charset="0"/>
              </a:rPr>
              <a:t>Вопрос 9</a:t>
            </a:r>
            <a:endParaRPr lang="ru-RU" altLang="ru-RU" sz="4400" u="sng" dirty="0">
              <a:latin typeface="Times New Roman" panose="02020603050405020304" pitchFamily="18" charset="0"/>
              <a:cs typeface="Times New Roman" panose="02020603050405020304" pitchFamily="18" charset="0"/>
            </a:endParaRPr>
          </a:p>
          <a:p>
            <a:pPr>
              <a:buClrTx/>
              <a:buFontTx/>
            </a:pPr>
            <a:r>
              <a:rPr lang="ru-RU" altLang="ru-RU" sz="4400" dirty="0">
                <a:latin typeface="Times New Roman" panose="02020603050405020304" pitchFamily="18" charset="0"/>
                <a:cs typeface="Times New Roman" panose="02020603050405020304" pitchFamily="18" charset="0"/>
              </a:rPr>
              <a:t>Осуществление предпринимательской деятельности без регистрации влечет ответственность, предусмотренную действующим законодательством, какую?</a:t>
            </a:r>
            <a:endParaRPr lang="ru-RU" altLang="ru-RU" sz="4400" dirty="0">
              <a:latin typeface="Times New Roman" panose="02020603050405020304" pitchFamily="18" charset="0"/>
              <a:cs typeface="Times New Roman" panose="02020603050405020304" pitchFamily="18" charset="0"/>
            </a:endParaRPr>
          </a:p>
          <a:p>
            <a:pPr>
              <a:buClrTx/>
              <a:buFontTx/>
            </a:pPr>
            <a:r>
              <a:rPr lang="ru-RU" altLang="ru-RU" sz="4400" dirty="0">
                <a:latin typeface="Times New Roman" panose="02020603050405020304" pitchFamily="18" charset="0"/>
                <a:cs typeface="Times New Roman" panose="02020603050405020304" pitchFamily="18" charset="0"/>
              </a:rPr>
              <a:t>  </a:t>
            </a:r>
            <a:endParaRPr lang="ru-RU" altLang="ru-RU" sz="44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9393" name="Номер слайда 1"/>
          <p:cNvSpPr>
            <a:spLocks noGrp="1"/>
          </p:cNvSpPr>
          <p:nvPr>
            <p:ph type="sldNum" sz="quarter" idx="12"/>
          </p:nvPr>
        </p:nvSpPr>
        <p:spPr>
          <a:xfrm>
            <a:off x="8174038" y="1588"/>
            <a:ext cx="762000" cy="366712"/>
          </a:xfrm>
          <a:noFill/>
          <a:ln>
            <a:noFill/>
          </a:ln>
        </p:spPr>
        <p:txBody>
          <a:bodyPr wrap="square" lIns="91440" tIns="45720" rIns="91440" bIns="45720" anchor="b" anchorCtr="0"/>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r" eaLnBrk="1" hangingPunct="1">
              <a:buClrTx/>
              <a:buFontTx/>
            </a:pPr>
            <a:fld id="{9A0DB2DC-4C9A-4742-B13C-FB6460FD3503}" type="slidenum">
              <a:rPr lang="ru-RU" altLang="ru-RU" sz="1800" dirty="0">
                <a:solidFill>
                  <a:srgbClr val="FFFFFF"/>
                </a:solidFill>
                <a:latin typeface="Georgia" panose="02040502050405020303" pitchFamily="18" charset="0"/>
              </a:rPr>
            </a:fld>
            <a:endParaRPr lang="ru-RU" altLang="ru-RU" sz="1800" dirty="0">
              <a:solidFill>
                <a:srgbClr val="FFFFFF"/>
              </a:solidFill>
              <a:latin typeface="Georgia" panose="02040502050405020303" pitchFamily="18" charset="0"/>
            </a:endParaRPr>
          </a:p>
        </p:txBody>
      </p:sp>
      <p:sp>
        <p:nvSpPr>
          <p:cNvPr id="59394" name="Прямоугольник 2"/>
          <p:cNvSpPr/>
          <p:nvPr/>
        </p:nvSpPr>
        <p:spPr>
          <a:xfrm>
            <a:off x="107950" y="981075"/>
            <a:ext cx="9144000" cy="5262245"/>
          </a:xfrm>
          <a:prstGeom prst="rect">
            <a:avLst/>
          </a:prstGeom>
          <a:noFill/>
          <a:ln w="9525">
            <a:noFill/>
          </a:ln>
        </p:spPr>
        <p:txBody>
          <a:bodyPr anchor="t" anchorCtr="0">
            <a:spAutoFit/>
          </a:bodyPr>
          <a:p>
            <a:pPr>
              <a:buClrTx/>
              <a:buFontTx/>
            </a:pPr>
            <a:r>
              <a:rPr lang="ru-RU" altLang="ru-RU" dirty="0">
                <a:solidFill>
                  <a:srgbClr val="000000"/>
                </a:solidFill>
                <a:latin typeface="Arial" panose="020B0604020202020204" pitchFamily="34" charset="0"/>
              </a:rPr>
              <a:t> </a:t>
            </a:r>
            <a:r>
              <a:rPr lang="ru-RU" altLang="ru-RU" sz="2800" b="1" dirty="0">
                <a:solidFill>
                  <a:srgbClr val="000000"/>
                </a:solidFill>
                <a:latin typeface="Times New Roman" panose="02020603050405020304" pitchFamily="18" charset="0"/>
                <a:cs typeface="Times New Roman" panose="02020603050405020304" pitchFamily="18" charset="0"/>
              </a:rPr>
              <a:t>Во-первых, </a:t>
            </a:r>
            <a:r>
              <a:rPr lang="ru-RU" altLang="ru-RU" sz="2800" dirty="0">
                <a:solidFill>
                  <a:srgbClr val="000000"/>
                </a:solidFill>
                <a:latin typeface="Times New Roman" panose="02020603050405020304" pitchFamily="18" charset="0"/>
                <a:cs typeface="Times New Roman" panose="02020603050405020304" pitchFamily="18" charset="0"/>
              </a:rPr>
              <a:t>Кодекс об административных правонарушениях предусматривает ответственность за осуществление предпринимательской деятельности без государственной регистрации ИП или без специального разрешения (лицензии).</a:t>
            </a:r>
            <a:endParaRPr lang="ru-RU" altLang="ru-RU" sz="2800" dirty="0">
              <a:solidFill>
                <a:srgbClr val="000000"/>
              </a:solidFill>
              <a:latin typeface="Times New Roman" panose="02020603050405020304" pitchFamily="18" charset="0"/>
              <a:cs typeface="Times New Roman" panose="02020603050405020304" pitchFamily="18" charset="0"/>
            </a:endParaRPr>
          </a:p>
          <a:p>
            <a:pPr>
              <a:buClrTx/>
              <a:buFontTx/>
            </a:pPr>
            <a:r>
              <a:rPr lang="ru-RU" altLang="ru-RU" sz="2800" b="1" dirty="0">
                <a:solidFill>
                  <a:srgbClr val="000000"/>
                </a:solidFill>
                <a:latin typeface="Times New Roman" panose="02020603050405020304" pitchFamily="18" charset="0"/>
                <a:cs typeface="Times New Roman" panose="02020603050405020304" pitchFamily="18" charset="0"/>
              </a:rPr>
              <a:t>  Во-вторых</a:t>
            </a:r>
            <a:r>
              <a:rPr lang="ru-RU" altLang="ru-RU" sz="2800" dirty="0">
                <a:solidFill>
                  <a:srgbClr val="000000"/>
                </a:solidFill>
                <a:latin typeface="Times New Roman" panose="02020603050405020304" pitchFamily="18" charset="0"/>
                <a:cs typeface="Times New Roman" panose="02020603050405020304" pitchFamily="18" charset="0"/>
              </a:rPr>
              <a:t>, если незаконным предпринимательством причинен крупный ущерб гражданам, организациям или государству либо такое предпринимательство сопряжено с извлечение дохода в крупном размере оно является уголовно наказуемым деянием и влечет уголовную ответственность вплоть до лишения свободы (ст. 171 УК РФ)</a:t>
            </a:r>
            <a:endParaRPr lang="ru-RU" altLang="ru-RU" sz="2800" dirty="0">
              <a:solidFill>
                <a:srgbClr val="00000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0417" name="Номер слайда 1"/>
          <p:cNvSpPr>
            <a:spLocks noGrp="1"/>
          </p:cNvSpPr>
          <p:nvPr>
            <p:ph type="sldNum" sz="quarter" idx="12"/>
          </p:nvPr>
        </p:nvSpPr>
        <p:spPr>
          <a:xfrm>
            <a:off x="8174038" y="1588"/>
            <a:ext cx="762000" cy="366712"/>
          </a:xfrm>
          <a:noFill/>
          <a:ln>
            <a:noFill/>
          </a:ln>
        </p:spPr>
        <p:txBody>
          <a:bodyPr wrap="square" lIns="91440" tIns="45720" rIns="91440" bIns="45720" anchor="b" anchorCtr="0"/>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r" eaLnBrk="1" hangingPunct="1">
              <a:buClrTx/>
              <a:buFontTx/>
            </a:pPr>
            <a:fld id="{9A0DB2DC-4C9A-4742-B13C-FB6460FD3503}" type="slidenum">
              <a:rPr lang="ru-RU" altLang="ru-RU" sz="1800" dirty="0">
                <a:solidFill>
                  <a:srgbClr val="FFFFFF"/>
                </a:solidFill>
                <a:latin typeface="Georgia" panose="02040502050405020303" pitchFamily="18" charset="0"/>
              </a:rPr>
            </a:fld>
            <a:endParaRPr lang="ru-RU" altLang="ru-RU" sz="1800" dirty="0">
              <a:solidFill>
                <a:srgbClr val="FFFFFF"/>
              </a:solidFill>
              <a:latin typeface="Georgia" panose="02040502050405020303" pitchFamily="18" charset="0"/>
            </a:endParaRPr>
          </a:p>
        </p:txBody>
      </p:sp>
      <p:sp>
        <p:nvSpPr>
          <p:cNvPr id="60418" name="Прямоугольник 2"/>
          <p:cNvSpPr/>
          <p:nvPr/>
        </p:nvSpPr>
        <p:spPr>
          <a:xfrm>
            <a:off x="395288" y="765175"/>
            <a:ext cx="8497887" cy="5015865"/>
          </a:xfrm>
          <a:prstGeom prst="rect">
            <a:avLst/>
          </a:prstGeom>
          <a:noFill/>
          <a:ln w="9525">
            <a:noFill/>
          </a:ln>
        </p:spPr>
        <p:txBody>
          <a:bodyPr anchor="t" anchorCtr="0">
            <a:spAutoFit/>
          </a:bodyPr>
          <a:p>
            <a:pPr indent="449580" algn="just">
              <a:buClrTx/>
              <a:buFontTx/>
            </a:pPr>
            <a:r>
              <a:rPr lang="ru-RU" altLang="ru-RU" sz="4000" u="sng" dirty="0">
                <a:latin typeface="Times New Roman" panose="02020603050405020304" pitchFamily="18" charset="0"/>
              </a:rPr>
              <a:t>Вопрос 10</a:t>
            </a:r>
            <a:endParaRPr lang="ru-RU" altLang="ru-RU" sz="4000" u="sng" dirty="0">
              <a:latin typeface="Times New Roman" panose="02020603050405020304" pitchFamily="18" charset="0"/>
            </a:endParaRPr>
          </a:p>
          <a:p>
            <a:pPr indent="449580" algn="just">
              <a:buClrTx/>
              <a:buFontTx/>
            </a:pPr>
            <a:r>
              <a:rPr lang="ru-RU" altLang="ru-RU" sz="4000" dirty="0">
                <a:latin typeface="Times New Roman" panose="02020603050405020304" pitchFamily="18" charset="0"/>
              </a:rPr>
              <a:t>Минусом статуса индивидуального предпринимателя является то,  что по обязательствам, возникшим у предпринимателя в связи с осуществлением им предпринимательской деятельности,  предприниматель отвечает чем?</a:t>
            </a:r>
            <a:endParaRPr lang="ru-RU" altLang="ru-RU" sz="4000" dirty="0">
              <a:latin typeface="Calibri" panose="020F0502020204030204" pitchFamily="34" charset="0"/>
              <a:ea typeface="Calibri" panose="020F0502020204030204" pitchFamily="34"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2465" name="Номер слайда 1"/>
          <p:cNvSpPr>
            <a:spLocks noGrp="1"/>
          </p:cNvSpPr>
          <p:nvPr>
            <p:ph type="sldNum" sz="quarter" idx="12"/>
          </p:nvPr>
        </p:nvSpPr>
        <p:spPr>
          <a:xfrm>
            <a:off x="8174038" y="1588"/>
            <a:ext cx="762000" cy="366712"/>
          </a:xfrm>
          <a:noFill/>
          <a:ln>
            <a:noFill/>
          </a:ln>
        </p:spPr>
        <p:txBody>
          <a:bodyPr wrap="square" lIns="91440" tIns="45720" rIns="91440" bIns="45720" anchor="b" anchorCtr="0"/>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r" eaLnBrk="1" hangingPunct="1">
              <a:buClrTx/>
              <a:buFontTx/>
            </a:pPr>
            <a:fld id="{9A0DB2DC-4C9A-4742-B13C-FB6460FD3503}" type="slidenum">
              <a:rPr lang="ru-RU" altLang="ru-RU" sz="1800" dirty="0">
                <a:solidFill>
                  <a:srgbClr val="FFFFFF"/>
                </a:solidFill>
                <a:latin typeface="Georgia" panose="02040502050405020303" pitchFamily="18" charset="0"/>
              </a:rPr>
            </a:fld>
            <a:endParaRPr lang="ru-RU" altLang="ru-RU" sz="1800" dirty="0">
              <a:solidFill>
                <a:srgbClr val="FFFFFF"/>
              </a:solidFill>
              <a:latin typeface="Georgia" panose="02040502050405020303" pitchFamily="18" charset="0"/>
            </a:endParaRPr>
          </a:p>
        </p:txBody>
      </p:sp>
      <p:sp>
        <p:nvSpPr>
          <p:cNvPr id="62466" name="Прямоугольник 2"/>
          <p:cNvSpPr/>
          <p:nvPr/>
        </p:nvSpPr>
        <p:spPr>
          <a:xfrm>
            <a:off x="755650" y="1341438"/>
            <a:ext cx="7777163" cy="3046095"/>
          </a:xfrm>
          <a:prstGeom prst="rect">
            <a:avLst/>
          </a:prstGeom>
          <a:noFill/>
          <a:ln w="9525">
            <a:noFill/>
          </a:ln>
        </p:spPr>
        <p:txBody>
          <a:bodyPr anchor="t" anchorCtr="0">
            <a:spAutoFit/>
          </a:bodyPr>
          <a:p>
            <a:pPr>
              <a:buClrTx/>
              <a:buFontTx/>
            </a:pPr>
            <a:r>
              <a:rPr lang="ru-RU" altLang="ru-RU" sz="4800" i="1" dirty="0">
                <a:latin typeface="Times New Roman" panose="02020603050405020304" pitchFamily="18" charset="0"/>
                <a:cs typeface="Times New Roman" panose="02020603050405020304" pitchFamily="18" charset="0"/>
              </a:rPr>
              <a:t>Ответ</a:t>
            </a:r>
            <a:endParaRPr lang="ru-RU" altLang="ru-RU" sz="4800" i="1" dirty="0">
              <a:latin typeface="Times New Roman" panose="02020603050405020304" pitchFamily="18" charset="0"/>
              <a:cs typeface="Times New Roman" panose="02020603050405020304" pitchFamily="18" charset="0"/>
            </a:endParaRPr>
          </a:p>
          <a:p>
            <a:pPr>
              <a:buClrTx/>
              <a:buFontTx/>
            </a:pPr>
            <a:r>
              <a:rPr lang="ru-RU" altLang="ru-RU" sz="4800" dirty="0">
                <a:latin typeface="Times New Roman" panose="02020603050405020304" pitchFamily="18" charset="0"/>
                <a:cs typeface="Times New Roman" panose="02020603050405020304" pitchFamily="18" charset="0"/>
              </a:rPr>
              <a:t>Отвечает всем своим имуществом, в том числе и личным.</a:t>
            </a:r>
            <a:endParaRPr lang="ru-RU" altLang="ru-RU" sz="48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23553" name="Содержимое 6" descr="низ.jpg"/>
          <p:cNvPicPr>
            <a:picLocks noGrp="1" noChangeAspect="1"/>
          </p:cNvPicPr>
          <p:nvPr>
            <p:ph idx="4294967295"/>
          </p:nvPr>
        </p:nvPicPr>
        <p:blipFill>
          <a:blip r:embed="rId1"/>
          <a:stretch>
            <a:fillRect/>
          </a:stretch>
        </p:blipFill>
        <p:spPr>
          <a:xfrm>
            <a:off x="138113" y="6308725"/>
            <a:ext cx="8105775" cy="409575"/>
          </a:xfrm>
        </p:spPr>
      </p:pic>
      <p:sp>
        <p:nvSpPr>
          <p:cNvPr id="23554" name="Номер слайда 3"/>
          <p:cNvSpPr txBox="1">
            <a:spLocks noGrp="1"/>
          </p:cNvSpPr>
          <p:nvPr/>
        </p:nvSpPr>
        <p:spPr>
          <a:xfrm>
            <a:off x="8305800" y="6313488"/>
            <a:ext cx="762000" cy="365125"/>
          </a:xfrm>
          <a:prstGeom prst="rect">
            <a:avLst/>
          </a:prstGeom>
          <a:noFill/>
          <a:ln w="9525">
            <a:noFill/>
          </a:ln>
        </p:spPr>
        <p:txBody>
          <a:bodyPr anchor="b" anchorCtr="0"/>
          <a:p>
            <a:pPr algn="ctr">
              <a:buClrTx/>
              <a:buFontTx/>
            </a:pPr>
            <a:fld id="{9A0DB2DC-4C9A-4742-B13C-FB6460FD3503}" type="slidenum">
              <a:rPr lang="ru-RU" altLang="ru-RU" sz="2200" b="1" dirty="0">
                <a:solidFill>
                  <a:srgbClr val="7030A0"/>
                </a:solidFill>
                <a:latin typeface="Georgia" panose="02040502050405020303" pitchFamily="18" charset="0"/>
              </a:rPr>
            </a:fld>
            <a:endParaRPr lang="ru-RU" altLang="ru-RU" sz="2200" b="1" dirty="0">
              <a:solidFill>
                <a:srgbClr val="7030A0"/>
              </a:solidFill>
              <a:latin typeface="Georgia" panose="02040502050405020303" pitchFamily="18" charset="0"/>
            </a:endParaRPr>
          </a:p>
        </p:txBody>
      </p:sp>
      <p:sp>
        <p:nvSpPr>
          <p:cNvPr id="23555" name="Заголовок 9"/>
          <p:cNvSpPr>
            <a:spLocks noGrp="1"/>
          </p:cNvSpPr>
          <p:nvPr>
            <p:ph type="title" idx="4294967295"/>
          </p:nvPr>
        </p:nvSpPr>
        <p:spPr>
          <a:xfrm>
            <a:off x="1547813" y="6265863"/>
            <a:ext cx="6553200" cy="477837"/>
          </a:xfrm>
        </p:spPr>
        <p:txBody>
          <a:bodyPr vert="horz" wrap="square" lIns="91440" tIns="45720" rIns="91440" bIns="45720" anchor="ctr" anchorCtr="0"/>
          <a:p>
            <a:pPr eaLnBrk="1" hangingPunct="1"/>
            <a:r>
              <a:rPr lang="ru-RU" altLang="ru-RU" sz="2000" b="1" dirty="0">
                <a:solidFill>
                  <a:schemeClr val="bg1"/>
                </a:solidFill>
                <a:latin typeface="Ysobel"/>
              </a:rPr>
              <a:t>Участие ИП в хозяйственной деятельности</a:t>
            </a:r>
            <a:endParaRPr lang="ru-RU" altLang="ru-RU" sz="2000" b="1" dirty="0">
              <a:solidFill>
                <a:schemeClr val="bg1"/>
              </a:solidFill>
              <a:latin typeface="Ysobel"/>
            </a:endParaRPr>
          </a:p>
        </p:txBody>
      </p:sp>
      <p:sp>
        <p:nvSpPr>
          <p:cNvPr id="23556" name="Содержимое 2"/>
          <p:cNvSpPr txBox="1"/>
          <p:nvPr/>
        </p:nvSpPr>
        <p:spPr>
          <a:xfrm>
            <a:off x="395288" y="976313"/>
            <a:ext cx="8229600" cy="5045075"/>
          </a:xfrm>
          <a:prstGeom prst="rect">
            <a:avLst/>
          </a:prstGeom>
          <a:noFill/>
          <a:ln w="9525">
            <a:noFill/>
          </a:ln>
        </p:spPr>
        <p:txBody>
          <a:bodyPr anchor="t" anchorCtr="0"/>
          <a:p>
            <a:pPr marL="742950" lvl="1" indent="-285750" algn="l" rtl="0" eaLnBrk="1" fontAlgn="base" hangingPunct="1">
              <a:lnSpc>
                <a:spcPct val="90000"/>
              </a:lnSpc>
              <a:spcBef>
                <a:spcPts val="300"/>
              </a:spcBef>
              <a:spcAft>
                <a:spcPts val="1200"/>
              </a:spcAft>
              <a:buClr>
                <a:srgbClr val="0066CC"/>
              </a:buClr>
              <a:buFont typeface="Wingdings" panose="05000000000000000000" pitchFamily="2" charset="2"/>
              <a:buChar char="§"/>
            </a:pPr>
            <a:r>
              <a:rPr lang="ru-RU" altLang="ru-RU" sz="2400" dirty="0">
                <a:solidFill>
                  <a:schemeClr val="tx1"/>
                </a:solidFill>
                <a:latin typeface="Times New Roman" panose="02020603050405020304" pitchFamily="18" charset="0"/>
                <a:cs typeface="Times New Roman" panose="02020603050405020304" pitchFamily="18" charset="0"/>
              </a:rPr>
              <a:t>Индивидуальный предприниматель – это самостоятельный </a:t>
            </a:r>
            <a:r>
              <a:rPr lang="ru-RU" altLang="ru-RU" sz="2400" b="1" dirty="0">
                <a:solidFill>
                  <a:schemeClr val="tx1"/>
                </a:solidFill>
                <a:latin typeface="Times New Roman" panose="02020603050405020304" pitchFamily="18" charset="0"/>
                <a:cs typeface="Times New Roman" panose="02020603050405020304" pitchFamily="18" charset="0"/>
              </a:rPr>
              <a:t>равноправный</a:t>
            </a:r>
            <a:r>
              <a:rPr lang="ru-RU" altLang="ru-RU" sz="2400" dirty="0">
                <a:solidFill>
                  <a:schemeClr val="tx1"/>
                </a:solidFill>
                <a:latin typeface="Times New Roman" panose="02020603050405020304" pitchFamily="18" charset="0"/>
                <a:cs typeface="Times New Roman" panose="02020603050405020304" pitchFamily="18" charset="0"/>
              </a:rPr>
              <a:t> с юридическим лицом (ЮЛ) субъект. </a:t>
            </a:r>
            <a:r>
              <a:rPr lang="ru-RU" altLang="ru-RU" sz="2400" b="1" dirty="0">
                <a:solidFill>
                  <a:schemeClr val="tx1"/>
                </a:solidFill>
                <a:latin typeface="Times New Roman" panose="02020603050405020304" pitchFamily="18" charset="0"/>
                <a:cs typeface="Times New Roman" panose="02020603050405020304" pitchFamily="18" charset="0"/>
              </a:rPr>
              <a:t>ИП может</a:t>
            </a:r>
            <a:r>
              <a:rPr lang="ru-RU" altLang="ru-RU" sz="2400" dirty="0">
                <a:solidFill>
                  <a:schemeClr val="tx1"/>
                </a:solidFill>
                <a:latin typeface="Times New Roman" panose="02020603050405020304" pitchFamily="18" charset="0"/>
                <a:cs typeface="Times New Roman" panose="02020603050405020304" pitchFamily="18" charset="0"/>
              </a:rPr>
              <a:t>:</a:t>
            </a:r>
            <a:endParaRPr lang="ru-RU" altLang="ru-RU" sz="2400" dirty="0">
              <a:solidFill>
                <a:schemeClr val="tx1"/>
              </a:solidFill>
              <a:latin typeface="Times New Roman" panose="02020603050405020304" pitchFamily="18" charset="0"/>
              <a:cs typeface="Times New Roman" panose="02020603050405020304" pitchFamily="18" charset="0"/>
            </a:endParaRPr>
          </a:p>
          <a:p>
            <a:pPr marL="1143000" lvl="2" indent="-228600" algn="l" rtl="0" eaLnBrk="1" fontAlgn="base" hangingPunct="1">
              <a:lnSpc>
                <a:spcPct val="90000"/>
              </a:lnSpc>
              <a:spcBef>
                <a:spcPts val="300"/>
              </a:spcBef>
              <a:spcAft>
                <a:spcPts val="300"/>
              </a:spcAft>
              <a:buClr>
                <a:srgbClr val="0066CC"/>
              </a:buClr>
              <a:buFont typeface="Wingdings" panose="05000000000000000000" pitchFamily="2" charset="2"/>
              <a:buChar char="§"/>
            </a:pPr>
            <a:r>
              <a:rPr lang="ru-RU" altLang="ru-RU" sz="2000" dirty="0">
                <a:solidFill>
                  <a:schemeClr val="tx1"/>
                </a:solidFill>
                <a:latin typeface="Times New Roman" panose="02020603050405020304" pitchFamily="18" charset="0"/>
                <a:cs typeface="Times New Roman" panose="02020603050405020304" pitchFamily="18" charset="0"/>
              </a:rPr>
              <a:t>осуществлять любые виды деятельности, не запрещенные законом; на занятия некоторыми видами деятельности ИП должен получить лицензию</a:t>
            </a:r>
            <a:endParaRPr lang="ru-RU" altLang="ru-RU" sz="2000" dirty="0">
              <a:solidFill>
                <a:schemeClr val="tx1"/>
              </a:solidFill>
              <a:latin typeface="Times New Roman" panose="02020603050405020304" pitchFamily="18" charset="0"/>
              <a:cs typeface="Times New Roman" panose="02020603050405020304" pitchFamily="18" charset="0"/>
            </a:endParaRPr>
          </a:p>
          <a:p>
            <a:pPr marL="1143000" lvl="2" indent="-228600" algn="l" rtl="0" eaLnBrk="1" fontAlgn="base" hangingPunct="1">
              <a:lnSpc>
                <a:spcPct val="90000"/>
              </a:lnSpc>
              <a:spcBef>
                <a:spcPts val="300"/>
              </a:spcBef>
              <a:spcAft>
                <a:spcPts val="300"/>
              </a:spcAft>
              <a:buClr>
                <a:srgbClr val="0066CC"/>
              </a:buClr>
              <a:buFont typeface="Wingdings" panose="05000000000000000000" pitchFamily="2" charset="2"/>
              <a:buChar char="§"/>
            </a:pPr>
            <a:r>
              <a:rPr lang="ru-RU" altLang="ru-RU" sz="2000" dirty="0">
                <a:solidFill>
                  <a:schemeClr val="tx1"/>
                </a:solidFill>
                <a:latin typeface="Times New Roman" panose="02020603050405020304" pitchFamily="18" charset="0"/>
                <a:cs typeface="Times New Roman" panose="02020603050405020304" pitchFamily="18" charset="0"/>
              </a:rPr>
              <a:t>заключать хозяйственные и трудовые договоры, иные сделки;</a:t>
            </a:r>
            <a:endParaRPr lang="ru-RU" altLang="ru-RU" sz="2000" dirty="0">
              <a:solidFill>
                <a:schemeClr val="tx1"/>
              </a:solidFill>
              <a:latin typeface="Times New Roman" panose="02020603050405020304" pitchFamily="18" charset="0"/>
              <a:cs typeface="Times New Roman" panose="02020603050405020304" pitchFamily="18" charset="0"/>
            </a:endParaRPr>
          </a:p>
          <a:p>
            <a:pPr marL="1143000" lvl="2" indent="-228600" algn="l" rtl="0" eaLnBrk="1" fontAlgn="base" hangingPunct="1">
              <a:lnSpc>
                <a:spcPct val="90000"/>
              </a:lnSpc>
              <a:spcBef>
                <a:spcPts val="300"/>
              </a:spcBef>
              <a:spcAft>
                <a:spcPts val="300"/>
              </a:spcAft>
              <a:buClr>
                <a:srgbClr val="0066CC"/>
              </a:buClr>
              <a:buFont typeface="Wingdings" panose="05000000000000000000" pitchFamily="2" charset="2"/>
              <a:buChar char="§"/>
            </a:pPr>
            <a:r>
              <a:rPr lang="ru-RU" altLang="ru-RU" sz="2000" dirty="0">
                <a:solidFill>
                  <a:schemeClr val="tx1"/>
                </a:solidFill>
                <a:latin typeface="Times New Roman" panose="02020603050405020304" pitchFamily="18" charset="0"/>
                <a:cs typeface="Times New Roman" panose="02020603050405020304" pitchFamily="18" charset="0"/>
              </a:rPr>
              <a:t>быть истцом и ответчиком в арбитражном суде;</a:t>
            </a:r>
            <a:endParaRPr lang="ru-RU" altLang="ru-RU" sz="2000" dirty="0">
              <a:solidFill>
                <a:schemeClr val="tx1"/>
              </a:solidFill>
              <a:latin typeface="Times New Roman" panose="02020603050405020304" pitchFamily="18" charset="0"/>
              <a:cs typeface="Times New Roman" panose="02020603050405020304" pitchFamily="18" charset="0"/>
            </a:endParaRPr>
          </a:p>
          <a:p>
            <a:pPr marL="1143000" lvl="2" indent="-228600" algn="l" rtl="0" eaLnBrk="1" fontAlgn="base" hangingPunct="1">
              <a:lnSpc>
                <a:spcPct val="90000"/>
              </a:lnSpc>
              <a:spcBef>
                <a:spcPts val="300"/>
              </a:spcBef>
              <a:spcAft>
                <a:spcPts val="300"/>
              </a:spcAft>
              <a:buClr>
                <a:srgbClr val="0066CC"/>
              </a:buClr>
              <a:buFont typeface="Wingdings" panose="05000000000000000000" pitchFamily="2" charset="2"/>
              <a:buChar char="§"/>
            </a:pPr>
            <a:r>
              <a:rPr lang="ru-RU" altLang="ru-RU" sz="2000" dirty="0">
                <a:solidFill>
                  <a:schemeClr val="tx1"/>
                </a:solidFill>
                <a:latin typeface="Times New Roman" panose="02020603050405020304" pitchFamily="18" charset="0"/>
                <a:cs typeface="Times New Roman" panose="02020603050405020304" pitchFamily="18" charset="0"/>
              </a:rPr>
              <a:t>иметь товарные марки, логотип и т.п., зарегистрировать товарный знак;</a:t>
            </a:r>
            <a:endParaRPr lang="ru-RU" altLang="ru-RU" sz="2000" dirty="0">
              <a:solidFill>
                <a:schemeClr val="tx1"/>
              </a:solidFill>
              <a:latin typeface="Times New Roman" panose="02020603050405020304" pitchFamily="18" charset="0"/>
              <a:cs typeface="Times New Roman" panose="02020603050405020304" pitchFamily="18" charset="0"/>
            </a:endParaRPr>
          </a:p>
          <a:p>
            <a:pPr marL="1143000" lvl="2" indent="-228600" algn="l" rtl="0" eaLnBrk="1" fontAlgn="base" hangingPunct="1">
              <a:lnSpc>
                <a:spcPct val="90000"/>
              </a:lnSpc>
              <a:spcBef>
                <a:spcPts val="300"/>
              </a:spcBef>
              <a:spcAft>
                <a:spcPts val="300"/>
              </a:spcAft>
              <a:buClr>
                <a:srgbClr val="0066CC"/>
              </a:buClr>
              <a:buFont typeface="Wingdings" panose="05000000000000000000" pitchFamily="2" charset="2"/>
              <a:buChar char="§"/>
            </a:pPr>
            <a:r>
              <a:rPr lang="ru-RU" altLang="ru-RU" sz="2000" dirty="0">
                <a:solidFill>
                  <a:schemeClr val="tx1"/>
                </a:solidFill>
                <a:latin typeface="Times New Roman" panose="02020603050405020304" pitchFamily="18" charset="0"/>
                <a:cs typeface="Times New Roman" panose="02020603050405020304" pitchFamily="18" charset="0"/>
              </a:rPr>
              <a:t>иметь или не иметь печать, фирменные бланки;</a:t>
            </a:r>
            <a:endParaRPr lang="ru-RU" altLang="ru-RU" sz="2000" dirty="0">
              <a:solidFill>
                <a:schemeClr val="tx1"/>
              </a:solidFill>
              <a:latin typeface="Times New Roman" panose="02020603050405020304" pitchFamily="18" charset="0"/>
              <a:cs typeface="Times New Roman" panose="02020603050405020304" pitchFamily="18" charset="0"/>
            </a:endParaRPr>
          </a:p>
          <a:p>
            <a:pPr marL="1143000" lvl="2" indent="-228600" algn="l" rtl="0" eaLnBrk="1" fontAlgn="base" hangingPunct="1">
              <a:lnSpc>
                <a:spcPct val="90000"/>
              </a:lnSpc>
              <a:spcBef>
                <a:spcPts val="300"/>
              </a:spcBef>
              <a:spcAft>
                <a:spcPts val="300"/>
              </a:spcAft>
              <a:buClr>
                <a:srgbClr val="0066CC"/>
              </a:buClr>
              <a:buFont typeface="Wingdings" panose="05000000000000000000" pitchFamily="2" charset="2"/>
              <a:buChar char="§"/>
            </a:pPr>
            <a:r>
              <a:rPr lang="ru-RU" altLang="ru-RU" sz="2000" dirty="0">
                <a:solidFill>
                  <a:schemeClr val="tx1"/>
                </a:solidFill>
                <a:latin typeface="Times New Roman" panose="02020603050405020304" pitchFamily="18" charset="0"/>
                <a:cs typeface="Times New Roman" panose="02020603050405020304" pitchFamily="18" charset="0"/>
              </a:rPr>
              <a:t>рассчитываться наличными деньгами с ЮЛ и другими ИП в пределах 100 тыс. рублей по одному договору.</a:t>
            </a:r>
            <a:endParaRPr lang="ru-RU" altLang="ru-RU" sz="2000" dirty="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3489" name="Номер слайда 1"/>
          <p:cNvSpPr>
            <a:spLocks noGrp="1"/>
          </p:cNvSpPr>
          <p:nvPr>
            <p:ph type="sldNum" sz="quarter" idx="12"/>
          </p:nvPr>
        </p:nvSpPr>
        <p:spPr>
          <a:xfrm>
            <a:off x="8174038" y="1588"/>
            <a:ext cx="762000" cy="366712"/>
          </a:xfrm>
          <a:noFill/>
          <a:ln>
            <a:noFill/>
          </a:ln>
        </p:spPr>
        <p:txBody>
          <a:bodyPr wrap="square" lIns="91440" tIns="45720" rIns="91440" bIns="45720" anchor="b" anchorCtr="0"/>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r" eaLnBrk="1" hangingPunct="1">
              <a:buClrTx/>
              <a:buFontTx/>
            </a:pPr>
            <a:fld id="{9A0DB2DC-4C9A-4742-B13C-FB6460FD3503}" type="slidenum">
              <a:rPr lang="ru-RU" altLang="ru-RU" sz="1800" dirty="0">
                <a:solidFill>
                  <a:srgbClr val="FFFFFF"/>
                </a:solidFill>
                <a:latin typeface="Georgia" panose="02040502050405020303" pitchFamily="18" charset="0"/>
              </a:rPr>
            </a:fld>
            <a:endParaRPr lang="ru-RU" altLang="ru-RU" sz="1800" dirty="0">
              <a:solidFill>
                <a:srgbClr val="FFFFFF"/>
              </a:solidFill>
              <a:latin typeface="Georgia" panose="02040502050405020303" pitchFamily="18" charset="0"/>
            </a:endParaRPr>
          </a:p>
        </p:txBody>
      </p:sp>
      <p:sp>
        <p:nvSpPr>
          <p:cNvPr id="63490" name="Прямоугольник 2"/>
          <p:cNvSpPr/>
          <p:nvPr/>
        </p:nvSpPr>
        <p:spPr>
          <a:xfrm>
            <a:off x="179388" y="-217487"/>
            <a:ext cx="8856662" cy="4584700"/>
          </a:xfrm>
          <a:prstGeom prst="rect">
            <a:avLst/>
          </a:prstGeom>
          <a:noFill/>
          <a:ln w="9525">
            <a:noFill/>
          </a:ln>
        </p:spPr>
        <p:txBody>
          <a:bodyPr anchor="t" anchorCtr="0">
            <a:spAutoFit/>
          </a:bodyPr>
          <a:p>
            <a:pPr>
              <a:buClrTx/>
              <a:buFontTx/>
            </a:pPr>
            <a:r>
              <a:rPr lang="ru-RU" altLang="ru-RU" b="1" dirty="0">
                <a:latin typeface="Arial" panose="020B0604020202020204" pitchFamily="34" charset="0"/>
              </a:rPr>
              <a:t>. </a:t>
            </a:r>
            <a:endParaRPr lang="ru-RU" altLang="ru-RU" b="1" dirty="0">
              <a:latin typeface="Arial" panose="020B0604020202020204" pitchFamily="34" charset="0"/>
            </a:endParaRPr>
          </a:p>
          <a:p>
            <a:pPr>
              <a:buClrTx/>
              <a:buFontTx/>
            </a:pPr>
            <a:endParaRPr lang="ru-RU" altLang="ru-RU" b="1" dirty="0">
              <a:latin typeface="Arial" panose="020B0604020202020204" pitchFamily="34" charset="0"/>
            </a:endParaRPr>
          </a:p>
          <a:p>
            <a:pPr>
              <a:buClrTx/>
              <a:buFontTx/>
            </a:pPr>
            <a:endParaRPr lang="ru-RU" altLang="ru-RU" b="1" dirty="0">
              <a:latin typeface="Arial" panose="020B0604020202020204" pitchFamily="34" charset="0"/>
            </a:endParaRPr>
          </a:p>
          <a:p>
            <a:pPr>
              <a:buClrTx/>
              <a:buFontTx/>
            </a:pPr>
            <a:endParaRPr lang="ru-RU" altLang="ru-RU" b="1" dirty="0">
              <a:latin typeface="Arial" panose="020B0604020202020204" pitchFamily="34" charset="0"/>
            </a:endParaRPr>
          </a:p>
          <a:p>
            <a:pPr>
              <a:buClrTx/>
              <a:buFontTx/>
            </a:pPr>
            <a:r>
              <a:rPr lang="ru-RU" altLang="ru-RU" sz="4400" u="sng" dirty="0">
                <a:latin typeface="Times New Roman" panose="02020603050405020304" pitchFamily="18" charset="0"/>
                <a:cs typeface="Times New Roman" panose="02020603050405020304" pitchFamily="18" charset="0"/>
              </a:rPr>
              <a:t>Вопрос11</a:t>
            </a:r>
            <a:endParaRPr lang="ru-RU" altLang="ru-RU" sz="4400" u="sng" dirty="0">
              <a:latin typeface="Times New Roman" panose="02020603050405020304" pitchFamily="18" charset="0"/>
              <a:cs typeface="Times New Roman" panose="02020603050405020304" pitchFamily="18" charset="0"/>
            </a:endParaRPr>
          </a:p>
          <a:p>
            <a:pPr>
              <a:buClrTx/>
              <a:buFontTx/>
            </a:pPr>
            <a:endParaRPr lang="ru-RU" altLang="ru-RU" sz="4400" u="sng" dirty="0">
              <a:latin typeface="Times New Roman" panose="02020603050405020304" pitchFamily="18" charset="0"/>
              <a:cs typeface="Times New Roman" panose="02020603050405020304" pitchFamily="18" charset="0"/>
            </a:endParaRPr>
          </a:p>
          <a:p>
            <a:pPr>
              <a:buClrTx/>
              <a:buFontTx/>
            </a:pPr>
            <a:r>
              <a:rPr lang="ru-RU" altLang="ru-RU" sz="4400" dirty="0">
                <a:latin typeface="Times New Roman" panose="02020603050405020304" pitchFamily="18" charset="0"/>
                <a:cs typeface="Times New Roman" panose="02020603050405020304" pitchFamily="18" charset="0"/>
              </a:rPr>
              <a:t>Перечислите основания утраты статуса индивидуального предпринимателя:</a:t>
            </a:r>
            <a:endParaRPr lang="ru-RU" altLang="ru-RU" sz="44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4513" name="Номер слайда 1"/>
          <p:cNvSpPr>
            <a:spLocks noGrp="1"/>
          </p:cNvSpPr>
          <p:nvPr>
            <p:ph type="sldNum" sz="quarter" idx="12"/>
          </p:nvPr>
        </p:nvSpPr>
        <p:spPr>
          <a:xfrm>
            <a:off x="8174038" y="1588"/>
            <a:ext cx="762000" cy="366712"/>
          </a:xfrm>
          <a:noFill/>
          <a:ln>
            <a:noFill/>
          </a:ln>
        </p:spPr>
        <p:txBody>
          <a:bodyPr wrap="square" lIns="91440" tIns="45720" rIns="91440" bIns="45720" anchor="b" anchorCtr="0"/>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r" eaLnBrk="1" hangingPunct="1">
              <a:buClrTx/>
              <a:buFontTx/>
            </a:pPr>
            <a:fld id="{9A0DB2DC-4C9A-4742-B13C-FB6460FD3503}" type="slidenum">
              <a:rPr lang="ru-RU" altLang="ru-RU" sz="1800" dirty="0">
                <a:solidFill>
                  <a:srgbClr val="FFFFFF"/>
                </a:solidFill>
                <a:latin typeface="Georgia" panose="02040502050405020303" pitchFamily="18" charset="0"/>
              </a:rPr>
            </a:fld>
            <a:endParaRPr lang="ru-RU" altLang="ru-RU" sz="1800" dirty="0">
              <a:solidFill>
                <a:srgbClr val="FFFFFF"/>
              </a:solidFill>
              <a:latin typeface="Georgia" panose="02040502050405020303" pitchFamily="18" charset="0"/>
            </a:endParaRPr>
          </a:p>
        </p:txBody>
      </p:sp>
      <p:sp>
        <p:nvSpPr>
          <p:cNvPr id="64514" name="Прямоугольник 2"/>
          <p:cNvSpPr/>
          <p:nvPr/>
        </p:nvSpPr>
        <p:spPr>
          <a:xfrm>
            <a:off x="250825" y="-217487"/>
            <a:ext cx="8713788" cy="7232015"/>
          </a:xfrm>
          <a:prstGeom prst="rect">
            <a:avLst/>
          </a:prstGeom>
          <a:noFill/>
          <a:ln w="9525">
            <a:noFill/>
          </a:ln>
        </p:spPr>
        <p:txBody>
          <a:bodyPr anchor="t" anchorCtr="0">
            <a:spAutoFit/>
          </a:bodyPr>
          <a:p>
            <a:pPr>
              <a:buClrTx/>
              <a:buFontTx/>
            </a:pPr>
            <a:r>
              <a:rPr lang="ru-RU" altLang="ru-RU" b="1" dirty="0">
                <a:latin typeface="Arial" panose="020B0604020202020204" pitchFamily="34" charset="0"/>
              </a:rPr>
              <a:t>. </a:t>
            </a:r>
            <a:endParaRPr lang="ru-RU" altLang="ru-RU" b="1" dirty="0">
              <a:latin typeface="Arial" panose="020B0604020202020204" pitchFamily="34" charset="0"/>
            </a:endParaRPr>
          </a:p>
          <a:p>
            <a:pPr>
              <a:buClrTx/>
              <a:buFontTx/>
            </a:pPr>
            <a:endParaRPr lang="ru-RU" altLang="ru-RU" b="1" dirty="0">
              <a:latin typeface="Arial" panose="020B0604020202020204" pitchFamily="34" charset="0"/>
            </a:endParaRPr>
          </a:p>
          <a:p>
            <a:pPr>
              <a:buClrTx/>
              <a:buFontTx/>
            </a:pPr>
            <a:endParaRPr lang="ru-RU" altLang="ru-RU" b="1" dirty="0">
              <a:latin typeface="Arial" panose="020B0604020202020204" pitchFamily="34" charset="0"/>
            </a:endParaRPr>
          </a:p>
          <a:p>
            <a:pPr>
              <a:buClrTx/>
              <a:buFontTx/>
            </a:pPr>
            <a:r>
              <a:rPr lang="ru-RU" altLang="ru-RU" sz="2800" dirty="0">
                <a:latin typeface="Times New Roman" panose="02020603050405020304" pitchFamily="18" charset="0"/>
                <a:cs typeface="Times New Roman" panose="02020603050405020304" pitchFamily="18" charset="0"/>
              </a:rPr>
              <a:t>1. заявление гражданина об аннулировании его государственной регистрации в качестве ИП. Государственная регистрация  утрачивает силу в день получения заявления налоговым органом;</a:t>
            </a:r>
            <a:endParaRPr lang="ru-RU" altLang="ru-RU" sz="2800" dirty="0">
              <a:latin typeface="Times New Roman" panose="02020603050405020304" pitchFamily="18" charset="0"/>
              <a:cs typeface="Times New Roman" panose="02020603050405020304" pitchFamily="18" charset="0"/>
            </a:endParaRPr>
          </a:p>
          <a:p>
            <a:pPr>
              <a:buClrTx/>
              <a:buFontTx/>
            </a:pPr>
            <a:r>
              <a:rPr lang="ru-RU" altLang="ru-RU" sz="2800" dirty="0">
                <a:latin typeface="Times New Roman" panose="02020603050405020304" pitchFamily="18" charset="0"/>
                <a:cs typeface="Times New Roman" panose="02020603050405020304" pitchFamily="18" charset="0"/>
              </a:rPr>
              <a:t>2. признание индивидуального предпринимателя несостоятельным (банкротом);</a:t>
            </a:r>
            <a:endParaRPr lang="ru-RU" altLang="ru-RU" sz="2800" dirty="0">
              <a:latin typeface="Times New Roman" panose="02020603050405020304" pitchFamily="18" charset="0"/>
              <a:cs typeface="Times New Roman" panose="02020603050405020304" pitchFamily="18" charset="0"/>
            </a:endParaRPr>
          </a:p>
          <a:p>
            <a:pPr>
              <a:buClrTx/>
              <a:buFontTx/>
            </a:pPr>
            <a:r>
              <a:rPr lang="ru-RU" altLang="ru-RU" sz="2800" dirty="0">
                <a:latin typeface="Times New Roman" panose="02020603050405020304" pitchFamily="18" charset="0"/>
                <a:cs typeface="Times New Roman" panose="02020603050405020304" pitchFamily="18" charset="0"/>
              </a:rPr>
              <a:t>3. ограничение предпринимательской правоспособности гражданина (например, в связи поступлением на гос. службу; вынесение судом приговора в отношении ИП, лишающего его права заниматься предпринимательской деятельностью;</a:t>
            </a:r>
            <a:endParaRPr lang="ru-RU" altLang="ru-RU" sz="2800" dirty="0">
              <a:latin typeface="Times New Roman" panose="02020603050405020304" pitchFamily="18" charset="0"/>
              <a:cs typeface="Times New Roman" panose="02020603050405020304" pitchFamily="18" charset="0"/>
            </a:endParaRPr>
          </a:p>
          <a:p>
            <a:pPr>
              <a:buClrTx/>
              <a:buFontTx/>
            </a:pPr>
            <a:r>
              <a:rPr lang="ru-RU" altLang="ru-RU" sz="2800" dirty="0">
                <a:latin typeface="Times New Roman" panose="02020603050405020304" pitchFamily="18" charset="0"/>
                <a:cs typeface="Times New Roman" panose="02020603050405020304" pitchFamily="18" charset="0"/>
              </a:rPr>
              <a:t>4. признание гражданина недееспособным;</a:t>
            </a:r>
            <a:endParaRPr lang="ru-RU" altLang="ru-RU" sz="2800" dirty="0">
              <a:latin typeface="Times New Roman" panose="02020603050405020304" pitchFamily="18" charset="0"/>
              <a:cs typeface="Times New Roman" panose="02020603050405020304" pitchFamily="18" charset="0"/>
            </a:endParaRPr>
          </a:p>
          <a:p>
            <a:pPr>
              <a:buClrTx/>
              <a:buFontTx/>
            </a:pPr>
            <a:r>
              <a:rPr lang="ru-RU" altLang="ru-RU" sz="2800" dirty="0">
                <a:latin typeface="Times New Roman" panose="02020603050405020304" pitchFamily="18" charset="0"/>
                <a:cs typeface="Times New Roman" panose="02020603050405020304" pitchFamily="18" charset="0"/>
              </a:rPr>
              <a:t>5. ограничение гражданина в дееспособности;</a:t>
            </a:r>
            <a:endParaRPr lang="ru-RU" altLang="ru-RU" sz="2800" dirty="0">
              <a:latin typeface="Times New Roman" panose="02020603050405020304" pitchFamily="18" charset="0"/>
              <a:cs typeface="Times New Roman" panose="02020603050405020304" pitchFamily="18" charset="0"/>
            </a:endParaRPr>
          </a:p>
          <a:p>
            <a:pPr>
              <a:buClrTx/>
              <a:buFontTx/>
            </a:pPr>
            <a:r>
              <a:rPr lang="ru-RU" altLang="ru-RU" sz="2800" dirty="0">
                <a:latin typeface="Times New Roman" panose="02020603050405020304" pitchFamily="18" charset="0"/>
                <a:cs typeface="Times New Roman" panose="02020603050405020304" pitchFamily="18" charset="0"/>
              </a:rPr>
              <a:t>6. смерть гражданина. </a:t>
            </a:r>
            <a:endParaRPr lang="ru-RU" altLang="ru-RU" sz="2800" dirty="0">
              <a:latin typeface="Times New Roman" panose="02020603050405020304" pitchFamily="18" charset="0"/>
              <a:cs typeface="Times New Roman" panose="02020603050405020304" pitchFamily="18" charset="0"/>
            </a:endParaRPr>
          </a:p>
          <a:p>
            <a:pPr>
              <a:buClrTx/>
              <a:buFontTx/>
            </a:pPr>
            <a:r>
              <a:rPr lang="ru-RU" altLang="ru-RU" dirty="0">
                <a:latin typeface="Arial" panose="020B0604020202020204" pitchFamily="34" charset="0"/>
              </a:rPr>
              <a:t> </a:t>
            </a:r>
            <a:endParaRPr lang="ru-RU" altLang="ru-RU" dirty="0">
              <a:latin typeface="Arial" panose="020B0604020202020204" pitchFamily="34"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5537" name="Номер слайда 1"/>
          <p:cNvSpPr>
            <a:spLocks noGrp="1"/>
          </p:cNvSpPr>
          <p:nvPr>
            <p:ph type="sldNum" sz="quarter" idx="12"/>
          </p:nvPr>
        </p:nvSpPr>
        <p:spPr>
          <a:xfrm>
            <a:off x="8174038" y="1588"/>
            <a:ext cx="762000" cy="366712"/>
          </a:xfrm>
          <a:noFill/>
          <a:ln>
            <a:noFill/>
          </a:ln>
        </p:spPr>
        <p:txBody>
          <a:bodyPr wrap="square" lIns="91440" tIns="45720" rIns="91440" bIns="45720" anchor="b" anchorCtr="0"/>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r" eaLnBrk="1" hangingPunct="1">
              <a:buClrTx/>
              <a:buFontTx/>
            </a:pPr>
            <a:fld id="{9A0DB2DC-4C9A-4742-B13C-FB6460FD3503}" type="slidenum">
              <a:rPr lang="ru-RU" altLang="ru-RU" sz="1800" dirty="0">
                <a:solidFill>
                  <a:srgbClr val="FFFFFF"/>
                </a:solidFill>
                <a:latin typeface="Georgia" panose="02040502050405020303" pitchFamily="18" charset="0"/>
              </a:rPr>
            </a:fld>
            <a:endParaRPr lang="ru-RU" altLang="ru-RU" sz="1800" dirty="0">
              <a:solidFill>
                <a:srgbClr val="FFFFFF"/>
              </a:solidFill>
              <a:latin typeface="Georgia" panose="02040502050405020303" pitchFamily="18" charset="0"/>
            </a:endParaRPr>
          </a:p>
        </p:txBody>
      </p:sp>
      <p:sp>
        <p:nvSpPr>
          <p:cNvPr id="65538" name="Прямоугольник 2"/>
          <p:cNvSpPr/>
          <p:nvPr/>
        </p:nvSpPr>
        <p:spPr>
          <a:xfrm>
            <a:off x="900113" y="549275"/>
            <a:ext cx="7704137" cy="5631180"/>
          </a:xfrm>
          <a:prstGeom prst="rect">
            <a:avLst/>
          </a:prstGeom>
          <a:noFill/>
          <a:ln w="9525">
            <a:noFill/>
          </a:ln>
        </p:spPr>
        <p:txBody>
          <a:bodyPr anchor="t" anchorCtr="0">
            <a:spAutoFit/>
          </a:bodyPr>
          <a:p>
            <a:pPr algn="ctr">
              <a:buClrTx/>
              <a:buFontTx/>
            </a:pPr>
            <a:r>
              <a:rPr lang="ru-RU" altLang="ru-RU" dirty="0">
                <a:latin typeface="Arial" panose="020B0604020202020204" pitchFamily="34" charset="0"/>
              </a:rPr>
              <a:t>                      </a:t>
            </a:r>
            <a:r>
              <a:rPr lang="ru-RU" altLang="ru-RU" sz="2400" b="1" dirty="0">
                <a:latin typeface="Arial" panose="020B0604020202020204" pitchFamily="34" charset="0"/>
              </a:rPr>
              <a:t>Задача 1 </a:t>
            </a:r>
            <a:endParaRPr lang="ru-RU" altLang="ru-RU" sz="2400" b="1" dirty="0">
              <a:latin typeface="Arial" panose="020B0604020202020204" pitchFamily="34" charset="0"/>
            </a:endParaRPr>
          </a:p>
          <a:p>
            <a:pPr>
              <a:buClrTx/>
              <a:buFontTx/>
            </a:pPr>
            <a:r>
              <a:rPr lang="ru-RU" altLang="ru-RU" sz="2400" dirty="0">
                <a:latin typeface="Arial" panose="020B0604020202020204" pitchFamily="34" charset="0"/>
              </a:rPr>
              <a:t>    </a:t>
            </a:r>
            <a:r>
              <a:rPr lang="ru-RU" altLang="ru-RU" sz="2400" dirty="0">
                <a:latin typeface="Times New Roman" panose="02020603050405020304" pitchFamily="18" charset="0"/>
                <a:cs typeface="Times New Roman" panose="02020603050405020304" pitchFamily="18" charset="0"/>
              </a:rPr>
              <a:t>  </a:t>
            </a:r>
            <a:r>
              <a:rPr lang="ru-RU" altLang="ru-RU" sz="2400" b="1" dirty="0">
                <a:latin typeface="Times New Roman" panose="02020603050405020304" pitchFamily="18" charset="0"/>
                <a:cs typeface="Times New Roman" panose="02020603050405020304" pitchFamily="18" charset="0"/>
              </a:rPr>
              <a:t>К адвокату обратился за консультацией гр-н Васильков. Васильков просил посоветовать ему оптимальную форму предпринимательства. Его пожелания:</a:t>
            </a:r>
            <a:endParaRPr lang="ru-RU" altLang="ru-RU" sz="2400" b="1" dirty="0">
              <a:latin typeface="Times New Roman" panose="02020603050405020304" pitchFamily="18" charset="0"/>
              <a:cs typeface="Times New Roman" panose="02020603050405020304" pitchFamily="18" charset="0"/>
            </a:endParaRPr>
          </a:p>
          <a:p>
            <a:pPr>
              <a:buClrTx/>
              <a:buFontTx/>
            </a:pPr>
            <a:r>
              <a:rPr lang="ru-RU" altLang="ru-RU" sz="2400" b="1" dirty="0">
                <a:latin typeface="Times New Roman" panose="02020603050405020304" pitchFamily="18" charset="0"/>
                <a:cs typeface="Times New Roman" panose="02020603050405020304" pitchFamily="18" charset="0"/>
              </a:rPr>
              <a:t>1) возможность заниматься любой коммерческой деятельностью;</a:t>
            </a:r>
            <a:endParaRPr lang="ru-RU" altLang="ru-RU" sz="2400" b="1" dirty="0">
              <a:latin typeface="Times New Roman" panose="02020603050405020304" pitchFamily="18" charset="0"/>
              <a:cs typeface="Times New Roman" panose="02020603050405020304" pitchFamily="18" charset="0"/>
            </a:endParaRPr>
          </a:p>
          <a:p>
            <a:pPr>
              <a:buClrTx/>
              <a:buFontTx/>
            </a:pPr>
            <a:r>
              <a:rPr lang="ru-RU" altLang="ru-RU" sz="2400" b="1" dirty="0">
                <a:latin typeface="Times New Roman" panose="02020603050405020304" pitchFamily="18" charset="0"/>
                <a:cs typeface="Times New Roman" panose="02020603050405020304" pitchFamily="18" charset="0"/>
              </a:rPr>
              <a:t>2)  его ответственность как собственника бизнеса должна быть минимальной.</a:t>
            </a:r>
            <a:endParaRPr lang="ru-RU" altLang="ru-RU" sz="2400" b="1" dirty="0">
              <a:latin typeface="Times New Roman" panose="02020603050405020304" pitchFamily="18" charset="0"/>
              <a:cs typeface="Times New Roman" panose="02020603050405020304" pitchFamily="18" charset="0"/>
            </a:endParaRPr>
          </a:p>
          <a:p>
            <a:pPr>
              <a:buClrTx/>
              <a:buFontTx/>
            </a:pPr>
            <a:r>
              <a:rPr lang="ru-RU" altLang="ru-RU" sz="2400" i="1" dirty="0">
                <a:latin typeface="Times New Roman" panose="02020603050405020304" pitchFamily="18" charset="0"/>
                <a:cs typeface="Times New Roman" panose="02020603050405020304" pitchFamily="18" charset="0"/>
              </a:rPr>
              <a:t>    Какую форму предпринимательства посоветует юрист Василькову: юридическое лицо или индивидуальное предпринимательство? Если юридическое лицо, то какая организационно-правовая форма больше подходит Василькову? Ответ обоснуйте со ссылкой на закон</a:t>
            </a:r>
            <a:endParaRPr lang="ru-RU" altLang="ru-RU" sz="24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6561" name="Номер слайда 1"/>
          <p:cNvSpPr>
            <a:spLocks noGrp="1"/>
          </p:cNvSpPr>
          <p:nvPr>
            <p:ph type="sldNum" sz="quarter" idx="12"/>
          </p:nvPr>
        </p:nvSpPr>
        <p:spPr>
          <a:xfrm>
            <a:off x="8174038" y="1588"/>
            <a:ext cx="762000" cy="366712"/>
          </a:xfrm>
          <a:noFill/>
          <a:ln>
            <a:noFill/>
          </a:ln>
        </p:spPr>
        <p:txBody>
          <a:bodyPr wrap="square" lIns="91440" tIns="45720" rIns="91440" bIns="45720" anchor="b" anchorCtr="0"/>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r" eaLnBrk="1" hangingPunct="1">
              <a:buClrTx/>
              <a:buFontTx/>
            </a:pPr>
            <a:fld id="{9A0DB2DC-4C9A-4742-B13C-FB6460FD3503}" type="slidenum">
              <a:rPr lang="ru-RU" altLang="ru-RU" sz="1800" dirty="0">
                <a:solidFill>
                  <a:srgbClr val="FFFFFF"/>
                </a:solidFill>
                <a:latin typeface="Georgia" panose="02040502050405020303" pitchFamily="18" charset="0"/>
              </a:rPr>
            </a:fld>
            <a:endParaRPr lang="ru-RU" altLang="ru-RU" sz="1800" dirty="0">
              <a:solidFill>
                <a:srgbClr val="FFFFFF"/>
              </a:solidFill>
              <a:latin typeface="Georgia" panose="02040502050405020303" pitchFamily="18" charset="0"/>
            </a:endParaRPr>
          </a:p>
        </p:txBody>
      </p:sp>
      <p:sp>
        <p:nvSpPr>
          <p:cNvPr id="66562" name="Прямоугольник 2"/>
          <p:cNvSpPr/>
          <p:nvPr/>
        </p:nvSpPr>
        <p:spPr>
          <a:xfrm>
            <a:off x="179388" y="1858963"/>
            <a:ext cx="8929687" cy="3538220"/>
          </a:xfrm>
          <a:prstGeom prst="rect">
            <a:avLst/>
          </a:prstGeom>
          <a:noFill/>
          <a:ln w="9525">
            <a:noFill/>
          </a:ln>
        </p:spPr>
        <p:txBody>
          <a:bodyPr anchor="t" anchorCtr="0">
            <a:spAutoFit/>
          </a:bodyPr>
          <a:p>
            <a:pPr>
              <a:buClrTx/>
              <a:buFontTx/>
            </a:pPr>
            <a:r>
              <a:rPr lang="ru-RU" altLang="ru-RU" sz="2800" b="1" u="sng" dirty="0">
                <a:latin typeface="Times New Roman" panose="02020603050405020304" pitchFamily="18" charset="0"/>
                <a:cs typeface="Times New Roman" panose="02020603050405020304" pitchFamily="18" charset="0"/>
              </a:rPr>
              <a:t>Решение:</a:t>
            </a:r>
            <a:r>
              <a:rPr lang="ru-RU" altLang="ru-RU" sz="2800" dirty="0">
                <a:latin typeface="Times New Roman" panose="02020603050405020304" pitchFamily="18" charset="0"/>
                <a:cs typeface="Times New Roman" panose="02020603050405020304" pitchFamily="18" charset="0"/>
              </a:rPr>
              <a:t> Гражданину Василькову лучше зарегистрировать юридическое лицо, так как ИП несет полную имущественную ответственность по своим обязательствам и, кроме того, сфера деятельности юридического лица шире, некоторыми видами деятельности ИП заниматься не может. Оптимальная форма для ведения бизнеса - общество с ограниченной ответственностью. ( ГК РФ ст. 23-24; ст. 87)</a:t>
            </a:r>
            <a:endParaRPr lang="ru-RU" altLang="ru-RU" sz="28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7585" name="Номер слайда 1"/>
          <p:cNvSpPr>
            <a:spLocks noGrp="1"/>
          </p:cNvSpPr>
          <p:nvPr>
            <p:ph type="sldNum" sz="quarter" idx="12"/>
          </p:nvPr>
        </p:nvSpPr>
        <p:spPr>
          <a:xfrm>
            <a:off x="8174038" y="1588"/>
            <a:ext cx="762000" cy="366712"/>
          </a:xfrm>
          <a:noFill/>
          <a:ln>
            <a:noFill/>
          </a:ln>
        </p:spPr>
        <p:txBody>
          <a:bodyPr wrap="square" lIns="91440" tIns="45720" rIns="91440" bIns="45720" anchor="b" anchorCtr="0"/>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r" eaLnBrk="1" hangingPunct="1">
              <a:buClrTx/>
              <a:buFontTx/>
            </a:pPr>
            <a:fld id="{9A0DB2DC-4C9A-4742-B13C-FB6460FD3503}" type="slidenum">
              <a:rPr lang="ru-RU" altLang="ru-RU" sz="1800" dirty="0">
                <a:solidFill>
                  <a:srgbClr val="FFFFFF"/>
                </a:solidFill>
                <a:latin typeface="Georgia" panose="02040502050405020303" pitchFamily="18" charset="0"/>
              </a:rPr>
            </a:fld>
            <a:endParaRPr lang="ru-RU" altLang="ru-RU" sz="1800" dirty="0">
              <a:solidFill>
                <a:srgbClr val="FFFFFF"/>
              </a:solidFill>
              <a:latin typeface="Georgia" panose="02040502050405020303" pitchFamily="18" charset="0"/>
            </a:endParaRPr>
          </a:p>
        </p:txBody>
      </p:sp>
      <p:sp>
        <p:nvSpPr>
          <p:cNvPr id="67586" name="Прямоугольник 2"/>
          <p:cNvSpPr/>
          <p:nvPr/>
        </p:nvSpPr>
        <p:spPr>
          <a:xfrm>
            <a:off x="323850" y="852805"/>
            <a:ext cx="8712200" cy="5529580"/>
          </a:xfrm>
          <a:prstGeom prst="rect">
            <a:avLst/>
          </a:prstGeom>
          <a:noFill/>
          <a:ln w="9525">
            <a:noFill/>
          </a:ln>
        </p:spPr>
        <p:txBody>
          <a:bodyPr anchor="t" anchorCtr="0">
            <a:noAutofit/>
          </a:bodyPr>
          <a:p>
            <a:pPr algn="ctr">
              <a:buClrTx/>
              <a:buFontTx/>
            </a:pPr>
            <a:r>
              <a:rPr lang="ru-RU" altLang="ru-RU" dirty="0">
                <a:latin typeface="Arial" panose="020B0604020202020204" pitchFamily="34" charset="0"/>
              </a:rPr>
              <a:t> </a:t>
            </a:r>
            <a:r>
              <a:rPr lang="ru-RU" altLang="ru-RU" sz="3200" b="1" dirty="0">
                <a:latin typeface="Times New Roman" panose="02020603050405020304" pitchFamily="18" charset="0"/>
                <a:cs typeface="Times New Roman" panose="02020603050405020304" pitchFamily="18" charset="0"/>
              </a:rPr>
              <a:t>Задача 2</a:t>
            </a:r>
            <a:endParaRPr lang="ru-RU" altLang="ru-RU" sz="3200" b="1" dirty="0">
              <a:latin typeface="Times New Roman" panose="02020603050405020304" pitchFamily="18" charset="0"/>
              <a:cs typeface="Times New Roman" panose="02020603050405020304" pitchFamily="18" charset="0"/>
            </a:endParaRPr>
          </a:p>
          <a:p>
            <a:pPr>
              <a:buClrTx/>
              <a:buFontTx/>
            </a:pPr>
            <a:r>
              <a:rPr lang="ru-RU" altLang="ru-RU" sz="3200" dirty="0">
                <a:latin typeface="Times New Roman" panose="02020603050405020304" pitchFamily="18" charset="0"/>
                <a:cs typeface="Times New Roman" panose="02020603050405020304" pitchFamily="18" charset="0"/>
              </a:rPr>
              <a:t>   14 октября 2022 года Попов обратился в налоговый орган с заявление о государственной регистрации в качестве индивидуального предпринимателя. 19 октября Попов получил письменный отказ в регистрации. Несмотря на это, Попов снял в аренду павильон на рынке и торговал одеждой.</a:t>
            </a:r>
            <a:endParaRPr lang="ru-RU" altLang="ru-RU" sz="3200" dirty="0">
              <a:latin typeface="Times New Roman" panose="02020603050405020304" pitchFamily="18" charset="0"/>
              <a:cs typeface="Times New Roman" panose="02020603050405020304" pitchFamily="18" charset="0"/>
            </a:endParaRPr>
          </a:p>
          <a:p>
            <a:pPr>
              <a:buClrTx/>
              <a:buFontTx/>
            </a:pPr>
            <a:r>
              <a:rPr lang="ru-RU" altLang="ru-RU" sz="3200" i="1" dirty="0">
                <a:latin typeface="Times New Roman" panose="02020603050405020304" pitchFamily="18" charset="0"/>
                <a:cs typeface="Times New Roman" panose="02020603050405020304" pitchFamily="18" charset="0"/>
              </a:rPr>
              <a:t> Какое правонарушение совершено Поповым?</a:t>
            </a:r>
            <a:r>
              <a:rPr lang="ru-RU" altLang="ru-RU" sz="3200" dirty="0">
                <a:latin typeface="Times New Roman" panose="02020603050405020304" pitchFamily="18" charset="0"/>
                <a:cs typeface="Times New Roman" panose="02020603050405020304" pitchFamily="18" charset="0"/>
              </a:rPr>
              <a:t> </a:t>
            </a:r>
            <a:endParaRPr lang="ru-RU" altLang="ru-RU" sz="3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8609" name="Номер слайда 1"/>
          <p:cNvSpPr>
            <a:spLocks noGrp="1"/>
          </p:cNvSpPr>
          <p:nvPr>
            <p:ph type="sldNum" sz="quarter" idx="12"/>
          </p:nvPr>
        </p:nvSpPr>
        <p:spPr>
          <a:xfrm>
            <a:off x="8174038" y="1588"/>
            <a:ext cx="762000" cy="366712"/>
          </a:xfrm>
          <a:noFill/>
          <a:ln>
            <a:noFill/>
          </a:ln>
        </p:spPr>
        <p:txBody>
          <a:bodyPr wrap="square" lIns="91440" tIns="45720" rIns="91440" bIns="45720" anchor="b" anchorCtr="0"/>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r" eaLnBrk="1" hangingPunct="1">
              <a:buClrTx/>
              <a:buFontTx/>
            </a:pPr>
            <a:fld id="{9A0DB2DC-4C9A-4742-B13C-FB6460FD3503}" type="slidenum">
              <a:rPr lang="ru-RU" altLang="ru-RU" sz="1800" dirty="0">
                <a:solidFill>
                  <a:srgbClr val="FFFFFF"/>
                </a:solidFill>
                <a:latin typeface="Georgia" panose="02040502050405020303" pitchFamily="18" charset="0"/>
              </a:rPr>
            </a:fld>
            <a:endParaRPr lang="ru-RU" altLang="ru-RU" sz="1800" dirty="0">
              <a:solidFill>
                <a:srgbClr val="FFFFFF"/>
              </a:solidFill>
              <a:latin typeface="Georgia" panose="02040502050405020303" pitchFamily="18" charset="0"/>
            </a:endParaRPr>
          </a:p>
        </p:txBody>
      </p:sp>
      <p:sp>
        <p:nvSpPr>
          <p:cNvPr id="68610" name="Прямоугольник 2"/>
          <p:cNvSpPr/>
          <p:nvPr/>
        </p:nvSpPr>
        <p:spPr>
          <a:xfrm>
            <a:off x="395605" y="831850"/>
            <a:ext cx="8497570" cy="7628890"/>
          </a:xfrm>
          <a:prstGeom prst="rect">
            <a:avLst/>
          </a:prstGeom>
          <a:noFill/>
          <a:ln w="9525">
            <a:noFill/>
          </a:ln>
        </p:spPr>
        <p:txBody>
          <a:bodyPr anchor="t" anchorCtr="0">
            <a:noAutofit/>
          </a:bodyPr>
          <a:p>
            <a:pPr>
              <a:buClrTx/>
              <a:buFontTx/>
            </a:pPr>
            <a:r>
              <a:rPr lang="ru-RU" altLang="ru-RU" sz="4400" dirty="0">
                <a:latin typeface="Times New Roman" panose="02020603050405020304" pitchFamily="18" charset="0"/>
                <a:cs typeface="Times New Roman" panose="02020603050405020304" pitchFamily="18" charset="0"/>
              </a:rPr>
              <a:t>Кодекс об административных правонарушениях РФ раздел 2 Особенная часть.</a:t>
            </a:r>
            <a:endParaRPr lang="ru-RU" altLang="ru-RU" sz="4400" dirty="0">
              <a:latin typeface="Times New Roman" panose="02020603050405020304" pitchFamily="18" charset="0"/>
              <a:cs typeface="Times New Roman" panose="02020603050405020304" pitchFamily="18" charset="0"/>
            </a:endParaRPr>
          </a:p>
          <a:p>
            <a:pPr>
              <a:buClrTx/>
              <a:buFontTx/>
            </a:pPr>
            <a:r>
              <a:rPr lang="ru-RU" altLang="ru-RU" sz="4400" dirty="0">
                <a:latin typeface="Times New Roman" panose="02020603050405020304" pitchFamily="18" charset="0"/>
                <a:cs typeface="Times New Roman" panose="02020603050405020304" pitchFamily="18" charset="0"/>
              </a:rPr>
              <a:t> </a:t>
            </a:r>
            <a:r>
              <a:rPr lang="ru-RU" altLang="ru-RU" sz="4400" b="1" u="sng" dirty="0">
                <a:latin typeface="Times New Roman" panose="02020603050405020304" pitchFamily="18" charset="0"/>
                <a:cs typeface="Times New Roman" panose="02020603050405020304" pitchFamily="18" charset="0"/>
              </a:rPr>
              <a:t>Решение</a:t>
            </a:r>
            <a:r>
              <a:rPr lang="ru-RU" altLang="ru-RU" sz="4400" b="1" dirty="0">
                <a:latin typeface="Times New Roman" panose="02020603050405020304" pitchFamily="18" charset="0"/>
                <a:cs typeface="Times New Roman" panose="02020603050405020304" pitchFamily="18" charset="0"/>
              </a:rPr>
              <a:t>:  </a:t>
            </a:r>
            <a:r>
              <a:rPr lang="ru-RU" altLang="ru-RU" sz="4000" dirty="0">
                <a:latin typeface="Times New Roman" panose="02020603050405020304" pitchFamily="18" charset="0"/>
                <a:cs typeface="Times New Roman" panose="02020603050405020304" pitchFamily="18" charset="0"/>
              </a:rPr>
              <a:t>Попов совершил правонарушение, предусмотренное ч.1 ст.14.1 КоАП РФ «Осуществление предпринимательской деятельности без регистрации»</a:t>
            </a:r>
            <a:endParaRPr lang="ru-RU" altLang="ru-RU" sz="40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9633" name="Номер слайда 1"/>
          <p:cNvSpPr>
            <a:spLocks noGrp="1"/>
          </p:cNvSpPr>
          <p:nvPr>
            <p:ph type="sldNum" sz="quarter" idx="12"/>
          </p:nvPr>
        </p:nvSpPr>
        <p:spPr>
          <a:xfrm>
            <a:off x="8174038" y="1588"/>
            <a:ext cx="762000" cy="366712"/>
          </a:xfrm>
          <a:noFill/>
          <a:ln>
            <a:noFill/>
          </a:ln>
        </p:spPr>
        <p:txBody>
          <a:bodyPr wrap="square" lIns="91440" tIns="45720" rIns="91440" bIns="45720" anchor="b" anchorCtr="0"/>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r" eaLnBrk="1" hangingPunct="1">
              <a:buClrTx/>
              <a:buFontTx/>
            </a:pPr>
            <a:fld id="{9A0DB2DC-4C9A-4742-B13C-FB6460FD3503}" type="slidenum">
              <a:rPr lang="ru-RU" altLang="ru-RU" sz="1800" dirty="0">
                <a:solidFill>
                  <a:srgbClr val="FFFFFF"/>
                </a:solidFill>
                <a:latin typeface="Georgia" panose="02040502050405020303" pitchFamily="18" charset="0"/>
              </a:rPr>
            </a:fld>
            <a:endParaRPr lang="ru-RU" altLang="ru-RU" sz="1800" dirty="0">
              <a:solidFill>
                <a:srgbClr val="FFFFFF"/>
              </a:solidFill>
              <a:latin typeface="Georgia" panose="02040502050405020303" pitchFamily="18" charset="0"/>
            </a:endParaRPr>
          </a:p>
        </p:txBody>
      </p:sp>
      <p:sp>
        <p:nvSpPr>
          <p:cNvPr id="69634" name="Прямоугольник 2"/>
          <p:cNvSpPr/>
          <p:nvPr/>
        </p:nvSpPr>
        <p:spPr>
          <a:xfrm>
            <a:off x="107950" y="750888"/>
            <a:ext cx="9036050" cy="4523105"/>
          </a:xfrm>
          <a:prstGeom prst="rect">
            <a:avLst/>
          </a:prstGeom>
          <a:noFill/>
          <a:ln w="9525">
            <a:noFill/>
          </a:ln>
        </p:spPr>
        <p:txBody>
          <a:bodyPr anchor="t" anchorCtr="0">
            <a:spAutoFit/>
          </a:bodyPr>
          <a:p>
            <a:pPr algn="ctr">
              <a:buClrTx/>
              <a:buFontTx/>
            </a:pPr>
            <a:r>
              <a:rPr lang="ru-RU" altLang="ru-RU" sz="2400" b="1" dirty="0">
                <a:latin typeface="Times New Roman" panose="02020603050405020304" pitchFamily="18" charset="0"/>
                <a:cs typeface="Times New Roman" panose="02020603050405020304" pitchFamily="18" charset="0"/>
              </a:rPr>
              <a:t>Задача 3</a:t>
            </a:r>
            <a:endParaRPr lang="ru-RU" altLang="ru-RU" sz="2400" b="1" dirty="0">
              <a:latin typeface="Times New Roman" panose="02020603050405020304" pitchFamily="18" charset="0"/>
              <a:cs typeface="Times New Roman" panose="02020603050405020304" pitchFamily="18" charset="0"/>
            </a:endParaRPr>
          </a:p>
          <a:p>
            <a:pPr>
              <a:buClrTx/>
              <a:buFontTx/>
            </a:pPr>
            <a:r>
              <a:rPr lang="ru-RU" altLang="ru-RU" sz="2400" dirty="0">
                <a:latin typeface="Times New Roman" panose="02020603050405020304" pitchFamily="18" charset="0"/>
                <a:cs typeface="Times New Roman" panose="02020603050405020304" pitchFamily="18" charset="0"/>
              </a:rPr>
              <a:t>     17-летний Казаков подал документы в налоговый орган для регистрации в качестве индивидуального предпринимателя. В регистрации ему было отказано по той причине, что несовершеннолетним для регистрации необходимо нотариально заверенное согласие родителей на осуществление  предпринимательской деятельности. Казаков пояснил, что ему согласие родителей не нужно, так он полгода назад вступил в брак. В качестве подтверждения этого им было  представлено свидетельство о заключении брака. </a:t>
            </a:r>
            <a:endParaRPr lang="ru-RU" altLang="ru-RU" sz="2400" dirty="0">
              <a:latin typeface="Times New Roman" panose="02020603050405020304" pitchFamily="18" charset="0"/>
              <a:cs typeface="Times New Roman" panose="02020603050405020304" pitchFamily="18" charset="0"/>
            </a:endParaRPr>
          </a:p>
          <a:p>
            <a:pPr>
              <a:buClrTx/>
              <a:buFontTx/>
            </a:pPr>
            <a:r>
              <a:rPr lang="ru-RU" altLang="ru-RU" sz="2400" dirty="0">
                <a:latin typeface="Times New Roman" panose="02020603050405020304" pitchFamily="18" charset="0"/>
                <a:cs typeface="Times New Roman" panose="02020603050405020304" pitchFamily="18" charset="0"/>
              </a:rPr>
              <a:t>    </a:t>
            </a:r>
            <a:r>
              <a:rPr lang="ru-RU" altLang="ru-RU" sz="2400" i="1" dirty="0">
                <a:latin typeface="Times New Roman" panose="02020603050405020304" pitchFamily="18" charset="0"/>
                <a:cs typeface="Times New Roman" panose="02020603050405020304" pitchFamily="18" charset="0"/>
              </a:rPr>
              <a:t>Прокомментируйте ситуацию. Кто прав в этом случае? При ответе укажите конкретную статью закона.</a:t>
            </a:r>
            <a:endParaRPr lang="ru-RU" altLang="ru-RU" sz="24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0657" name="Номер слайда 1"/>
          <p:cNvSpPr>
            <a:spLocks noGrp="1"/>
          </p:cNvSpPr>
          <p:nvPr>
            <p:ph type="sldNum" sz="quarter" idx="12"/>
          </p:nvPr>
        </p:nvSpPr>
        <p:spPr>
          <a:xfrm>
            <a:off x="8174038" y="1588"/>
            <a:ext cx="762000" cy="366712"/>
          </a:xfrm>
          <a:noFill/>
          <a:ln>
            <a:noFill/>
          </a:ln>
        </p:spPr>
        <p:txBody>
          <a:bodyPr wrap="square" lIns="91440" tIns="45720" rIns="91440" bIns="45720" anchor="b" anchorCtr="0"/>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r" eaLnBrk="1" hangingPunct="1">
              <a:buClrTx/>
              <a:buFontTx/>
            </a:pPr>
            <a:fld id="{9A0DB2DC-4C9A-4742-B13C-FB6460FD3503}" type="slidenum">
              <a:rPr lang="ru-RU" altLang="ru-RU" sz="1800" dirty="0">
                <a:solidFill>
                  <a:srgbClr val="FFFFFF"/>
                </a:solidFill>
                <a:latin typeface="Georgia" panose="02040502050405020303" pitchFamily="18" charset="0"/>
              </a:rPr>
            </a:fld>
            <a:endParaRPr lang="ru-RU" altLang="ru-RU" sz="1800" dirty="0">
              <a:solidFill>
                <a:srgbClr val="FFFFFF"/>
              </a:solidFill>
              <a:latin typeface="Georgia" panose="02040502050405020303" pitchFamily="18" charset="0"/>
            </a:endParaRPr>
          </a:p>
        </p:txBody>
      </p:sp>
      <p:sp>
        <p:nvSpPr>
          <p:cNvPr id="70658" name="Прямоугольник 2"/>
          <p:cNvSpPr/>
          <p:nvPr/>
        </p:nvSpPr>
        <p:spPr>
          <a:xfrm>
            <a:off x="0" y="1041400"/>
            <a:ext cx="9109075" cy="4633595"/>
          </a:xfrm>
          <a:prstGeom prst="rect">
            <a:avLst/>
          </a:prstGeom>
          <a:noFill/>
          <a:ln w="9525">
            <a:noFill/>
          </a:ln>
        </p:spPr>
        <p:txBody>
          <a:bodyPr anchor="t" anchorCtr="0">
            <a:noAutofit/>
          </a:bodyPr>
          <a:p>
            <a:pPr>
              <a:buClrTx/>
              <a:buFontTx/>
            </a:pPr>
            <a:r>
              <a:rPr lang="ru-RU" altLang="ru-RU" sz="3200" b="1" u="sng" dirty="0">
                <a:latin typeface="Times New Roman" panose="02020603050405020304" pitchFamily="18" charset="0"/>
                <a:cs typeface="Times New Roman" panose="02020603050405020304" pitchFamily="18" charset="0"/>
              </a:rPr>
              <a:t>Решение:</a:t>
            </a:r>
            <a:r>
              <a:rPr lang="ru-RU" altLang="ru-RU" sz="3200" dirty="0">
                <a:latin typeface="Times New Roman" panose="02020603050405020304" pitchFamily="18" charset="0"/>
                <a:cs typeface="Times New Roman" panose="02020603050405020304" pitchFamily="18" charset="0"/>
              </a:rPr>
              <a:t>  Налоговый орган отказал в регистрации неправомерно. Нотариально заверенное согласие родителей Казакову не нужно. В соответствии с ч.2 ст. 21 Гражданского кодекса РФ гражданин, вступивший в брак до  18 лет (по СК РФ это возможно с 16 лет) приобретает полную дееспособность.</a:t>
            </a:r>
            <a:endParaRPr lang="ru-RU" altLang="ru-RU" sz="3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681" name="Номер слайда 1"/>
          <p:cNvSpPr>
            <a:spLocks noGrp="1"/>
          </p:cNvSpPr>
          <p:nvPr>
            <p:ph type="sldNum" sz="quarter" idx="12"/>
          </p:nvPr>
        </p:nvSpPr>
        <p:spPr>
          <a:xfrm>
            <a:off x="8174038" y="1588"/>
            <a:ext cx="762000" cy="366712"/>
          </a:xfrm>
          <a:noFill/>
          <a:ln>
            <a:noFill/>
          </a:ln>
        </p:spPr>
        <p:txBody>
          <a:bodyPr wrap="square" lIns="91440" tIns="45720" rIns="91440" bIns="45720" anchor="b" anchorCtr="0"/>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r" eaLnBrk="1" hangingPunct="1">
              <a:buClrTx/>
              <a:buFontTx/>
            </a:pPr>
            <a:fld id="{9A0DB2DC-4C9A-4742-B13C-FB6460FD3503}" type="slidenum">
              <a:rPr lang="ru-RU" altLang="ru-RU" sz="1800" dirty="0">
                <a:solidFill>
                  <a:srgbClr val="FFFFFF"/>
                </a:solidFill>
                <a:latin typeface="Georgia" panose="02040502050405020303" pitchFamily="18" charset="0"/>
              </a:rPr>
            </a:fld>
            <a:endParaRPr lang="ru-RU" altLang="ru-RU" sz="1800" dirty="0">
              <a:solidFill>
                <a:srgbClr val="FFFFFF"/>
              </a:solidFill>
              <a:latin typeface="Georgia" panose="02040502050405020303" pitchFamily="18" charset="0"/>
            </a:endParaRPr>
          </a:p>
        </p:txBody>
      </p:sp>
      <p:sp>
        <p:nvSpPr>
          <p:cNvPr id="71682" name="Прямоугольник 2"/>
          <p:cNvSpPr/>
          <p:nvPr/>
        </p:nvSpPr>
        <p:spPr>
          <a:xfrm>
            <a:off x="34925" y="1028700"/>
            <a:ext cx="9109075" cy="5262245"/>
          </a:xfrm>
          <a:prstGeom prst="rect">
            <a:avLst/>
          </a:prstGeom>
          <a:noFill/>
          <a:ln w="9525">
            <a:noFill/>
          </a:ln>
        </p:spPr>
        <p:txBody>
          <a:bodyPr anchor="t" anchorCtr="0">
            <a:spAutoFit/>
          </a:bodyPr>
          <a:p>
            <a:pPr algn="ctr">
              <a:buClrTx/>
              <a:buFontTx/>
            </a:pPr>
            <a:r>
              <a:rPr lang="ru-RU" altLang="ru-RU" sz="2800" dirty="0">
                <a:latin typeface="Times New Roman" panose="02020603050405020304" pitchFamily="18" charset="0"/>
                <a:cs typeface="Times New Roman" panose="02020603050405020304" pitchFamily="18" charset="0"/>
              </a:rPr>
              <a:t> </a:t>
            </a:r>
            <a:r>
              <a:rPr lang="ru-RU" altLang="ru-RU" sz="2800" b="1" dirty="0">
                <a:latin typeface="Times New Roman" panose="02020603050405020304" pitchFamily="18" charset="0"/>
                <a:cs typeface="Times New Roman" panose="02020603050405020304" pitchFamily="18" charset="0"/>
              </a:rPr>
              <a:t>Задача 4</a:t>
            </a:r>
            <a:endParaRPr lang="ru-RU" altLang="ru-RU" sz="2800" b="1" dirty="0">
              <a:latin typeface="Times New Roman" panose="02020603050405020304" pitchFamily="18" charset="0"/>
              <a:cs typeface="Times New Roman" panose="02020603050405020304" pitchFamily="18" charset="0"/>
            </a:endParaRPr>
          </a:p>
          <a:p>
            <a:pPr>
              <a:buClrTx/>
              <a:buFontTx/>
            </a:pPr>
            <a:r>
              <a:rPr lang="ru-RU" altLang="ru-RU" sz="2800" dirty="0">
                <a:latin typeface="Times New Roman" panose="02020603050405020304" pitchFamily="18" charset="0"/>
                <a:cs typeface="Times New Roman" panose="02020603050405020304" pitchFamily="18" charset="0"/>
              </a:rPr>
              <a:t>      К юристу за консультацией обратился специалист Министерства образования и науки Республики Башкортостан. Он пояснил, что работой своей доволен, но хотел бы заняться индивидуальным предпринимательством, чтобы улучшить своё материальное положение. Гражданин просил оказать ему помощь в оформлении всех необходимых документов для регистрации индивидуального предпринимательства.  </a:t>
            </a:r>
            <a:endParaRPr lang="ru-RU" altLang="ru-RU" sz="2800" dirty="0">
              <a:latin typeface="Times New Roman" panose="02020603050405020304" pitchFamily="18" charset="0"/>
              <a:cs typeface="Times New Roman" panose="02020603050405020304" pitchFamily="18" charset="0"/>
            </a:endParaRPr>
          </a:p>
          <a:p>
            <a:pPr>
              <a:buClrTx/>
              <a:buFontTx/>
            </a:pPr>
            <a:r>
              <a:rPr lang="ru-RU" altLang="ru-RU" sz="2800" dirty="0">
                <a:latin typeface="Times New Roman" panose="02020603050405020304" pitchFamily="18" charset="0"/>
                <a:cs typeface="Times New Roman" panose="02020603050405020304" pitchFamily="18" charset="0"/>
              </a:rPr>
              <a:t>     </a:t>
            </a:r>
            <a:r>
              <a:rPr lang="ru-RU" altLang="ru-RU" sz="2800" i="1" dirty="0">
                <a:latin typeface="Times New Roman" panose="02020603050405020304" pitchFamily="18" charset="0"/>
                <a:cs typeface="Times New Roman" panose="02020603050405020304" pitchFamily="18" charset="0"/>
              </a:rPr>
              <a:t>Дайте ответ  этому гражданину от имени юриста. Может ли данный гражданин быть зарегистрирован в качестве ИП. Ответ обоснуйте со ссылкой на закон.</a:t>
            </a:r>
            <a:endParaRPr lang="ru-RU" altLang="ru-RU" sz="28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2705" name="Номер слайда 1"/>
          <p:cNvSpPr>
            <a:spLocks noGrp="1"/>
          </p:cNvSpPr>
          <p:nvPr>
            <p:ph type="sldNum" sz="quarter" idx="12"/>
          </p:nvPr>
        </p:nvSpPr>
        <p:spPr>
          <a:xfrm>
            <a:off x="8174038" y="1588"/>
            <a:ext cx="762000" cy="366712"/>
          </a:xfrm>
          <a:noFill/>
          <a:ln>
            <a:noFill/>
          </a:ln>
        </p:spPr>
        <p:txBody>
          <a:bodyPr wrap="square" lIns="91440" tIns="45720" rIns="91440" bIns="45720" anchor="b" anchorCtr="0"/>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r" eaLnBrk="1" hangingPunct="1">
              <a:buClrTx/>
              <a:buFontTx/>
            </a:pPr>
            <a:fld id="{9A0DB2DC-4C9A-4742-B13C-FB6460FD3503}" type="slidenum">
              <a:rPr lang="ru-RU" altLang="ru-RU" sz="1800" dirty="0">
                <a:solidFill>
                  <a:srgbClr val="FFFFFF"/>
                </a:solidFill>
                <a:latin typeface="Georgia" panose="02040502050405020303" pitchFamily="18" charset="0"/>
              </a:rPr>
            </a:fld>
            <a:endParaRPr lang="ru-RU" altLang="ru-RU" sz="1800" dirty="0">
              <a:solidFill>
                <a:srgbClr val="FFFFFF"/>
              </a:solidFill>
              <a:latin typeface="Georgia" panose="02040502050405020303" pitchFamily="18" charset="0"/>
            </a:endParaRPr>
          </a:p>
        </p:txBody>
      </p:sp>
      <p:sp>
        <p:nvSpPr>
          <p:cNvPr id="72706" name="Прямоугольник 2"/>
          <p:cNvSpPr/>
          <p:nvPr/>
        </p:nvSpPr>
        <p:spPr>
          <a:xfrm>
            <a:off x="0" y="914400"/>
            <a:ext cx="9109075" cy="5883910"/>
          </a:xfrm>
          <a:prstGeom prst="rect">
            <a:avLst/>
          </a:prstGeom>
          <a:noFill/>
          <a:ln w="9525">
            <a:noFill/>
          </a:ln>
        </p:spPr>
        <p:txBody>
          <a:bodyPr anchor="t" anchorCtr="0">
            <a:noAutofit/>
          </a:bodyPr>
          <a:p>
            <a:pPr>
              <a:buClrTx/>
              <a:buFontTx/>
            </a:pPr>
            <a:r>
              <a:rPr lang="ru-RU" altLang="ru-RU" dirty="0">
                <a:latin typeface="Arial" panose="020B0604020202020204" pitchFamily="34" charset="0"/>
              </a:rPr>
              <a:t> </a:t>
            </a:r>
            <a:r>
              <a:rPr lang="ru-RU" altLang="ru-RU" sz="3600" b="1" u="sng" dirty="0">
                <a:latin typeface="Times New Roman" panose="02020603050405020304" pitchFamily="18" charset="0"/>
                <a:cs typeface="Times New Roman" panose="02020603050405020304" pitchFamily="18" charset="0"/>
              </a:rPr>
              <a:t>Решение</a:t>
            </a:r>
            <a:r>
              <a:rPr lang="ru-RU" altLang="ru-RU" sz="3600" b="1" dirty="0">
                <a:latin typeface="Times New Roman" panose="02020603050405020304" pitchFamily="18" charset="0"/>
                <a:cs typeface="Times New Roman" panose="02020603050405020304" pitchFamily="18" charset="0"/>
              </a:rPr>
              <a:t>:</a:t>
            </a:r>
            <a:r>
              <a:rPr lang="ru-RU" altLang="ru-RU" sz="3600" dirty="0">
                <a:latin typeface="Times New Roman" panose="02020603050405020304" pitchFamily="18" charset="0"/>
                <a:cs typeface="Times New Roman" panose="02020603050405020304" pitchFamily="18" charset="0"/>
              </a:rPr>
              <a:t> Специалист Министерства является государственным гражданским служащим Республики Башкортостан. В соответствии с ч.1 ст. 17 ФЗ «О государственной гражданской службе РФ»  государственному служащему запрещено заниматься предпринимательской деятельностью.</a:t>
            </a:r>
            <a:endParaRPr lang="ru-RU" altLang="ru-RU" sz="36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7169" name="Содержимое 6" descr="низ.jpg"/>
          <p:cNvPicPr>
            <a:picLocks noGrp="1" noChangeAspect="1"/>
          </p:cNvPicPr>
          <p:nvPr>
            <p:ph idx="4294967295"/>
          </p:nvPr>
        </p:nvPicPr>
        <p:blipFill>
          <a:blip r:embed="rId1"/>
          <a:stretch>
            <a:fillRect/>
          </a:stretch>
        </p:blipFill>
        <p:spPr>
          <a:xfrm>
            <a:off x="138113" y="6308725"/>
            <a:ext cx="8105775" cy="409575"/>
          </a:xfrm>
        </p:spPr>
      </p:pic>
      <p:sp>
        <p:nvSpPr>
          <p:cNvPr id="7170" name="Номер слайда 3"/>
          <p:cNvSpPr txBox="1">
            <a:spLocks noGrp="1"/>
          </p:cNvSpPr>
          <p:nvPr/>
        </p:nvSpPr>
        <p:spPr>
          <a:xfrm>
            <a:off x="8305800" y="6313488"/>
            <a:ext cx="762000" cy="365125"/>
          </a:xfrm>
          <a:prstGeom prst="rect">
            <a:avLst/>
          </a:prstGeom>
          <a:noFill/>
          <a:ln w="9525">
            <a:noFill/>
          </a:ln>
        </p:spPr>
        <p:txBody>
          <a:bodyPr anchor="b" anchorCtr="0"/>
          <a:p>
            <a:pPr algn="ctr">
              <a:buClrTx/>
              <a:buFontTx/>
            </a:pPr>
            <a:fld id="{9A0DB2DC-4C9A-4742-B13C-FB6460FD3503}" type="slidenum">
              <a:rPr lang="ru-RU" altLang="ru-RU" sz="2200" b="1" dirty="0">
                <a:solidFill>
                  <a:srgbClr val="7030A0"/>
                </a:solidFill>
                <a:latin typeface="Georgia" panose="02040502050405020303" pitchFamily="18" charset="0"/>
              </a:rPr>
            </a:fld>
            <a:endParaRPr lang="ru-RU" altLang="ru-RU" sz="2200" b="1" dirty="0">
              <a:solidFill>
                <a:srgbClr val="7030A0"/>
              </a:solidFill>
              <a:latin typeface="Georgia" panose="02040502050405020303" pitchFamily="18" charset="0"/>
            </a:endParaRPr>
          </a:p>
        </p:txBody>
      </p:sp>
      <p:sp>
        <p:nvSpPr>
          <p:cNvPr id="7171" name="Заголовок 9"/>
          <p:cNvSpPr>
            <a:spLocks noGrp="1"/>
          </p:cNvSpPr>
          <p:nvPr>
            <p:ph type="title" idx="4294967295"/>
          </p:nvPr>
        </p:nvSpPr>
        <p:spPr>
          <a:xfrm>
            <a:off x="1547813" y="6265863"/>
            <a:ext cx="6553200" cy="477837"/>
          </a:xfrm>
        </p:spPr>
        <p:txBody>
          <a:bodyPr vert="horz" wrap="square" lIns="91440" tIns="45720" rIns="91440" bIns="45720" anchor="ctr" anchorCtr="0"/>
          <a:p>
            <a:pPr eaLnBrk="1" hangingPunct="1"/>
            <a:r>
              <a:rPr lang="ru-RU" altLang="ru-RU" sz="2000" b="1" dirty="0">
                <a:solidFill>
                  <a:schemeClr val="bg1"/>
                </a:solidFill>
                <a:latin typeface="Ysobel"/>
              </a:rPr>
              <a:t>Индивидуальные предприниматели</a:t>
            </a:r>
            <a:endParaRPr lang="ru-RU" altLang="ru-RU" sz="2000" b="1" dirty="0">
              <a:solidFill>
                <a:schemeClr val="bg1"/>
              </a:solidFill>
              <a:latin typeface="Ysobel"/>
            </a:endParaRPr>
          </a:p>
        </p:txBody>
      </p:sp>
      <p:sp>
        <p:nvSpPr>
          <p:cNvPr id="7172" name="Содержимое 2"/>
          <p:cNvSpPr txBox="1"/>
          <p:nvPr/>
        </p:nvSpPr>
        <p:spPr>
          <a:xfrm>
            <a:off x="395288" y="976313"/>
            <a:ext cx="8229600" cy="2020887"/>
          </a:xfrm>
          <a:prstGeom prst="rect">
            <a:avLst/>
          </a:prstGeom>
          <a:noFill/>
          <a:ln w="9525">
            <a:noFill/>
          </a:ln>
        </p:spPr>
        <p:txBody>
          <a:bodyPr anchor="t" anchorCtr="0"/>
          <a:p>
            <a:pPr marL="742950" lvl="1" indent="-285750" algn="l" rtl="0" eaLnBrk="1" fontAlgn="base" hangingPunct="1">
              <a:lnSpc>
                <a:spcPct val="90000"/>
              </a:lnSpc>
              <a:spcBef>
                <a:spcPts val="300"/>
              </a:spcBef>
              <a:spcAft>
                <a:spcPts val="1200"/>
              </a:spcAft>
              <a:buClr>
                <a:srgbClr val="0066CC"/>
              </a:buClr>
              <a:buFont typeface="Wingdings" panose="05000000000000000000" pitchFamily="2" charset="2"/>
              <a:buChar char="§"/>
            </a:pPr>
            <a:r>
              <a:rPr lang="ru-RU" altLang="ru-RU" sz="2600" b="1" dirty="0">
                <a:solidFill>
                  <a:schemeClr val="tx1"/>
                </a:solidFill>
                <a:latin typeface="Times New Roman" panose="02020603050405020304" pitchFamily="18" charset="0"/>
                <a:cs typeface="Times New Roman" panose="02020603050405020304" pitchFamily="18" charset="0"/>
              </a:rPr>
              <a:t>Индивидуальные предприниматели (ИП)</a:t>
            </a:r>
            <a:r>
              <a:rPr lang="ru-RU" altLang="ru-RU" sz="2600" dirty="0">
                <a:solidFill>
                  <a:schemeClr val="tx1"/>
                </a:solidFill>
                <a:latin typeface="Times New Roman" panose="02020603050405020304" pitchFamily="18" charset="0"/>
                <a:cs typeface="Times New Roman" panose="02020603050405020304" pitchFamily="18" charset="0"/>
              </a:rPr>
              <a:t> – </a:t>
            </a:r>
            <a:r>
              <a:rPr lang="ru-RU" altLang="ru-RU" sz="2200" dirty="0">
                <a:solidFill>
                  <a:schemeClr val="tx1"/>
                </a:solidFill>
                <a:latin typeface="Times New Roman" panose="02020603050405020304" pitchFamily="18" charset="0"/>
                <a:cs typeface="Times New Roman" panose="02020603050405020304" pitchFamily="18" charset="0"/>
              </a:rPr>
              <a:t>дееспособные физические лица, зарегистрированные в установленном порядке и осуществляющие предпринимательскую деятельность без образования юридического лица, главы крестьянских (фермерских) хозяйств (</a:t>
            </a:r>
            <a:r>
              <a:rPr lang="ru-RU" altLang="ru-RU" sz="2200" i="1" dirty="0">
                <a:solidFill>
                  <a:schemeClr val="tx1"/>
                </a:solidFill>
                <a:latin typeface="Times New Roman" panose="02020603050405020304" pitchFamily="18" charset="0"/>
                <a:cs typeface="Times New Roman" panose="02020603050405020304" pitchFamily="18" charset="0"/>
              </a:rPr>
              <a:t>п. 2 ст. 11 НК РФ</a:t>
            </a:r>
            <a:r>
              <a:rPr lang="ru-RU" altLang="ru-RU" sz="2200" dirty="0">
                <a:solidFill>
                  <a:schemeClr val="tx1"/>
                </a:solidFill>
                <a:latin typeface="Times New Roman" panose="02020603050405020304" pitchFamily="18" charset="0"/>
                <a:cs typeface="Times New Roman" panose="02020603050405020304" pitchFamily="18" charset="0"/>
              </a:rPr>
              <a:t>).</a:t>
            </a:r>
            <a:endParaRPr lang="ru-RU" altLang="ru-RU" sz="2200" dirty="0">
              <a:solidFill>
                <a:schemeClr val="tx1"/>
              </a:solidFill>
              <a:latin typeface="Times New Roman" panose="02020603050405020304" pitchFamily="18" charset="0"/>
              <a:cs typeface="Times New Roman" panose="02020603050405020304" pitchFamily="18" charset="0"/>
            </a:endParaRPr>
          </a:p>
          <a:p>
            <a:pPr marL="624205" indent="-514350">
              <a:lnSpc>
                <a:spcPct val="90000"/>
              </a:lnSpc>
              <a:spcBef>
                <a:spcPts val="300"/>
              </a:spcBef>
              <a:spcAft>
                <a:spcPts val="1200"/>
              </a:spcAft>
              <a:buClr>
                <a:srgbClr val="5D4173"/>
              </a:buClr>
              <a:buFontTx/>
            </a:pPr>
            <a:endParaRPr lang="ru-RU" altLang="ru-RU" sz="2600" b="1" dirty="0">
              <a:latin typeface="Times New Roman" panose="02020603050405020304" pitchFamily="18" charset="0"/>
              <a:cs typeface="Times New Roman" panose="02020603050405020304" pitchFamily="18" charset="0"/>
            </a:endParaRPr>
          </a:p>
        </p:txBody>
      </p:sp>
      <p:sp>
        <p:nvSpPr>
          <p:cNvPr id="7173" name="Oval 6"/>
          <p:cNvSpPr/>
          <p:nvPr/>
        </p:nvSpPr>
        <p:spPr>
          <a:xfrm>
            <a:off x="1692275" y="3068638"/>
            <a:ext cx="5111750" cy="1079500"/>
          </a:xfrm>
          <a:prstGeom prst="ellipse">
            <a:avLst/>
          </a:prstGeom>
          <a:solidFill>
            <a:srgbClr val="CCFFFF">
              <a:alpha val="50195"/>
            </a:srgbClr>
          </a:solidFill>
          <a:ln w="12700" cap="flat" cmpd="sng">
            <a:solidFill>
              <a:srgbClr val="808080"/>
            </a:solidFill>
            <a:prstDash val="solid"/>
            <a:round/>
            <a:headEnd type="none" w="med" len="med"/>
            <a:tailEnd type="none" w="med" len="med"/>
          </a:ln>
        </p:spPr>
        <p:txBody>
          <a:bodyPr wrap="none" anchor="ctr" anchorCtr="0"/>
          <a:p>
            <a:pPr algn="ctr" eaLnBrk="0" hangingPunct="0">
              <a:buClrTx/>
              <a:buFontTx/>
            </a:pPr>
            <a:r>
              <a:rPr lang="ru-RU" altLang="ru-RU" sz="2200" dirty="0">
                <a:latin typeface="Tahoma" panose="020B0604030504040204" pitchFamily="34" charset="0"/>
              </a:rPr>
              <a:t>Индивидуальные предприниматели</a:t>
            </a:r>
            <a:endParaRPr lang="ru-RU" altLang="ru-RU" sz="2200" dirty="0">
              <a:latin typeface="Tahoma" panose="020B0604030504040204" pitchFamily="34" charset="0"/>
            </a:endParaRPr>
          </a:p>
        </p:txBody>
      </p:sp>
      <p:sp>
        <p:nvSpPr>
          <p:cNvPr id="7174" name="AutoShape 7"/>
          <p:cNvSpPr/>
          <p:nvPr/>
        </p:nvSpPr>
        <p:spPr>
          <a:xfrm>
            <a:off x="539750" y="4868863"/>
            <a:ext cx="1728788" cy="647700"/>
          </a:xfrm>
          <a:prstGeom prst="roundRect">
            <a:avLst>
              <a:gd name="adj" fmla="val 16667"/>
            </a:avLst>
          </a:prstGeom>
          <a:noFill/>
          <a:ln w="19050" cap="flat" cmpd="sng">
            <a:solidFill>
              <a:srgbClr val="008080"/>
            </a:solidFill>
            <a:prstDash val="solid"/>
            <a:round/>
            <a:headEnd type="none" w="med" len="med"/>
            <a:tailEnd type="none" w="med" len="med"/>
          </a:ln>
        </p:spPr>
        <p:txBody>
          <a:bodyPr wrap="none" anchor="ctr" anchorCtr="0"/>
          <a:p>
            <a:pPr algn="ctr" eaLnBrk="0" hangingPunct="0">
              <a:buClrTx/>
              <a:buFontTx/>
            </a:pPr>
            <a:r>
              <a:rPr lang="ru-RU" altLang="ru-RU" sz="2000" dirty="0">
                <a:latin typeface="Tahoma" panose="020B0604030504040204" pitchFamily="34" charset="0"/>
              </a:rPr>
              <a:t>Граждане РФ</a:t>
            </a:r>
            <a:endParaRPr lang="ru-RU" altLang="ru-RU" sz="2000" dirty="0">
              <a:latin typeface="Tahoma" panose="020B0604030504040204" pitchFamily="34" charset="0"/>
            </a:endParaRPr>
          </a:p>
        </p:txBody>
      </p:sp>
      <p:sp>
        <p:nvSpPr>
          <p:cNvPr id="7175" name="AutoShape 8"/>
          <p:cNvSpPr/>
          <p:nvPr/>
        </p:nvSpPr>
        <p:spPr>
          <a:xfrm>
            <a:off x="2627313" y="5373688"/>
            <a:ext cx="3311525" cy="720725"/>
          </a:xfrm>
          <a:prstGeom prst="roundRect">
            <a:avLst>
              <a:gd name="adj" fmla="val 16667"/>
            </a:avLst>
          </a:prstGeom>
          <a:noFill/>
          <a:ln w="19050" cap="flat" cmpd="sng">
            <a:solidFill>
              <a:srgbClr val="008080"/>
            </a:solidFill>
            <a:prstDash val="solid"/>
            <a:round/>
            <a:headEnd type="none" w="med" len="med"/>
            <a:tailEnd type="none" w="med" len="med"/>
          </a:ln>
        </p:spPr>
        <p:txBody>
          <a:bodyPr wrap="none" anchor="ctr" anchorCtr="0"/>
          <a:p>
            <a:pPr algn="ctr" eaLnBrk="0" hangingPunct="0">
              <a:buClrTx/>
              <a:buFontTx/>
            </a:pPr>
            <a:r>
              <a:rPr lang="ru-RU" altLang="ru-RU" sz="2000" dirty="0">
                <a:latin typeface="Tahoma" panose="020B0604030504040204" pitchFamily="34" charset="0"/>
              </a:rPr>
              <a:t>Иностранные граждане</a:t>
            </a:r>
            <a:endParaRPr lang="ru-RU" altLang="ru-RU" sz="2000" dirty="0">
              <a:latin typeface="Tahoma" panose="020B0604030504040204" pitchFamily="34" charset="0"/>
            </a:endParaRPr>
          </a:p>
          <a:p>
            <a:pPr algn="ctr" eaLnBrk="0" hangingPunct="0">
              <a:buClrTx/>
              <a:buFontTx/>
            </a:pPr>
            <a:r>
              <a:rPr lang="ru-RU" altLang="ru-RU" sz="2000" dirty="0">
                <a:latin typeface="Tahoma" panose="020B0604030504040204" pitchFamily="34" charset="0"/>
              </a:rPr>
              <a:t>и лица без гражданства</a:t>
            </a:r>
            <a:endParaRPr lang="ru-RU" altLang="ru-RU" sz="2000" dirty="0">
              <a:latin typeface="Tahoma" panose="020B0604030504040204" pitchFamily="34" charset="0"/>
            </a:endParaRPr>
          </a:p>
        </p:txBody>
      </p:sp>
      <p:sp>
        <p:nvSpPr>
          <p:cNvPr id="7176" name="AutoShape 9"/>
          <p:cNvSpPr/>
          <p:nvPr/>
        </p:nvSpPr>
        <p:spPr>
          <a:xfrm>
            <a:off x="6300788" y="4868863"/>
            <a:ext cx="2305050" cy="936625"/>
          </a:xfrm>
          <a:prstGeom prst="roundRect">
            <a:avLst>
              <a:gd name="adj" fmla="val 16667"/>
            </a:avLst>
          </a:prstGeom>
          <a:noFill/>
          <a:ln w="19050" cap="flat" cmpd="sng">
            <a:solidFill>
              <a:srgbClr val="008080"/>
            </a:solidFill>
            <a:prstDash val="solid"/>
            <a:round/>
            <a:headEnd type="none" w="med" len="med"/>
            <a:tailEnd type="none" w="med" len="med"/>
          </a:ln>
        </p:spPr>
        <p:txBody>
          <a:bodyPr wrap="none" anchor="ctr" anchorCtr="0"/>
          <a:p>
            <a:pPr algn="ctr" eaLnBrk="0" hangingPunct="0">
              <a:buClrTx/>
              <a:buFontTx/>
            </a:pPr>
            <a:r>
              <a:rPr lang="ru-RU" altLang="ru-RU" sz="2000" dirty="0">
                <a:latin typeface="Tahoma" panose="020B0604030504040204" pitchFamily="34" charset="0"/>
              </a:rPr>
              <a:t>Главы</a:t>
            </a:r>
            <a:endParaRPr lang="ru-RU" altLang="ru-RU" sz="2000" dirty="0">
              <a:latin typeface="Tahoma" panose="020B0604030504040204" pitchFamily="34" charset="0"/>
            </a:endParaRPr>
          </a:p>
          <a:p>
            <a:pPr algn="ctr" eaLnBrk="0" hangingPunct="0">
              <a:buClrTx/>
              <a:buFontTx/>
            </a:pPr>
            <a:r>
              <a:rPr lang="ru-RU" altLang="ru-RU" sz="2000" dirty="0">
                <a:latin typeface="Tahoma" panose="020B0604030504040204" pitchFamily="34" charset="0"/>
              </a:rPr>
              <a:t>фермерских</a:t>
            </a:r>
            <a:endParaRPr lang="ru-RU" altLang="ru-RU" sz="2000" dirty="0">
              <a:latin typeface="Tahoma" panose="020B0604030504040204" pitchFamily="34" charset="0"/>
            </a:endParaRPr>
          </a:p>
          <a:p>
            <a:pPr algn="ctr" eaLnBrk="0" hangingPunct="0">
              <a:buClrTx/>
              <a:buFontTx/>
            </a:pPr>
            <a:r>
              <a:rPr lang="ru-RU" altLang="ru-RU" sz="2000" dirty="0">
                <a:latin typeface="Tahoma" panose="020B0604030504040204" pitchFamily="34" charset="0"/>
              </a:rPr>
              <a:t>хозяйств</a:t>
            </a:r>
            <a:endParaRPr lang="ru-RU" altLang="ru-RU" sz="2000" dirty="0">
              <a:latin typeface="Tahoma" panose="020B0604030504040204" pitchFamily="34" charset="0"/>
            </a:endParaRPr>
          </a:p>
        </p:txBody>
      </p:sp>
      <p:cxnSp>
        <p:nvCxnSpPr>
          <p:cNvPr id="7177" name="AutoShape 10"/>
          <p:cNvCxnSpPr>
            <a:stCxn id="7173" idx="4"/>
            <a:endCxn id="7174" idx="0"/>
          </p:cNvCxnSpPr>
          <p:nvPr/>
        </p:nvCxnSpPr>
        <p:spPr>
          <a:xfrm flipH="1">
            <a:off x="1404938" y="4148138"/>
            <a:ext cx="2843212" cy="711200"/>
          </a:xfrm>
          <a:prstGeom prst="straightConnector1">
            <a:avLst/>
          </a:prstGeom>
          <a:ln w="12700" cap="flat" cmpd="sng">
            <a:solidFill>
              <a:schemeClr val="tx1"/>
            </a:solidFill>
            <a:prstDash val="solid"/>
            <a:round/>
            <a:headEnd type="none" w="med" len="med"/>
            <a:tailEnd type="triangle" w="med" len="med"/>
          </a:ln>
        </p:spPr>
      </p:cxnSp>
      <p:cxnSp>
        <p:nvCxnSpPr>
          <p:cNvPr id="7178" name="AutoShape 11"/>
          <p:cNvCxnSpPr>
            <a:stCxn id="7173" idx="4"/>
            <a:endCxn id="7176" idx="0"/>
          </p:cNvCxnSpPr>
          <p:nvPr/>
        </p:nvCxnSpPr>
        <p:spPr>
          <a:xfrm>
            <a:off x="4248150" y="4148138"/>
            <a:ext cx="3205163" cy="711200"/>
          </a:xfrm>
          <a:prstGeom prst="straightConnector1">
            <a:avLst/>
          </a:prstGeom>
          <a:ln w="12700" cap="flat" cmpd="sng">
            <a:solidFill>
              <a:schemeClr val="tx1"/>
            </a:solidFill>
            <a:prstDash val="solid"/>
            <a:round/>
            <a:headEnd type="none" w="med" len="med"/>
            <a:tailEnd type="triangle" w="med" len="med"/>
          </a:ln>
        </p:spPr>
      </p:cxnSp>
      <p:cxnSp>
        <p:nvCxnSpPr>
          <p:cNvPr id="7179" name="AutoShape 12"/>
          <p:cNvCxnSpPr>
            <a:stCxn id="7173" idx="4"/>
            <a:endCxn id="7175" idx="0"/>
          </p:cNvCxnSpPr>
          <p:nvPr/>
        </p:nvCxnSpPr>
        <p:spPr>
          <a:xfrm>
            <a:off x="4248150" y="4148138"/>
            <a:ext cx="34925" cy="1216025"/>
          </a:xfrm>
          <a:prstGeom prst="straightConnector1">
            <a:avLst/>
          </a:prstGeom>
          <a:ln w="12700" cap="flat" cmpd="sng">
            <a:solidFill>
              <a:schemeClr val="tx1"/>
            </a:solidFill>
            <a:prstDash val="solid"/>
            <a:round/>
            <a:headEnd type="none" w="med" len="med"/>
            <a:tailEnd type="triangle" w="med" len="med"/>
          </a:ln>
        </p:spPr>
      </p:cxn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9217" name="Содержимое 6" descr="низ.jpg"/>
          <p:cNvPicPr>
            <a:picLocks noGrp="1" noChangeAspect="1"/>
          </p:cNvPicPr>
          <p:nvPr>
            <p:ph idx="4294967295"/>
          </p:nvPr>
        </p:nvPicPr>
        <p:blipFill>
          <a:blip r:embed="rId1"/>
          <a:stretch>
            <a:fillRect/>
          </a:stretch>
        </p:blipFill>
        <p:spPr>
          <a:xfrm>
            <a:off x="138113" y="6308725"/>
            <a:ext cx="8105775" cy="409575"/>
          </a:xfrm>
        </p:spPr>
      </p:pic>
      <p:sp>
        <p:nvSpPr>
          <p:cNvPr id="9218" name="Номер слайда 3"/>
          <p:cNvSpPr txBox="1">
            <a:spLocks noGrp="1"/>
          </p:cNvSpPr>
          <p:nvPr/>
        </p:nvSpPr>
        <p:spPr>
          <a:xfrm>
            <a:off x="8305800" y="6313488"/>
            <a:ext cx="762000" cy="365125"/>
          </a:xfrm>
          <a:prstGeom prst="rect">
            <a:avLst/>
          </a:prstGeom>
          <a:noFill/>
          <a:ln w="9525">
            <a:noFill/>
          </a:ln>
        </p:spPr>
        <p:txBody>
          <a:bodyPr anchor="b" anchorCtr="0"/>
          <a:p>
            <a:pPr algn="ctr">
              <a:buClrTx/>
              <a:buFontTx/>
            </a:pPr>
            <a:fld id="{9A0DB2DC-4C9A-4742-B13C-FB6460FD3503}" type="slidenum">
              <a:rPr lang="ru-RU" altLang="ru-RU" sz="2200" b="1" dirty="0">
                <a:solidFill>
                  <a:srgbClr val="7030A0"/>
                </a:solidFill>
                <a:latin typeface="Georgia" panose="02040502050405020303" pitchFamily="18" charset="0"/>
              </a:rPr>
            </a:fld>
            <a:endParaRPr lang="ru-RU" altLang="ru-RU" sz="2200" b="1" dirty="0">
              <a:solidFill>
                <a:srgbClr val="7030A0"/>
              </a:solidFill>
              <a:latin typeface="Georgia" panose="02040502050405020303" pitchFamily="18" charset="0"/>
            </a:endParaRPr>
          </a:p>
        </p:txBody>
      </p:sp>
      <p:sp>
        <p:nvSpPr>
          <p:cNvPr id="9219" name="Заголовок 9"/>
          <p:cNvSpPr>
            <a:spLocks noGrp="1"/>
          </p:cNvSpPr>
          <p:nvPr>
            <p:ph type="title" idx="4294967295"/>
          </p:nvPr>
        </p:nvSpPr>
        <p:spPr>
          <a:xfrm>
            <a:off x="1547813" y="6265863"/>
            <a:ext cx="6553200" cy="477837"/>
          </a:xfrm>
        </p:spPr>
        <p:txBody>
          <a:bodyPr vert="horz" wrap="square" lIns="91440" tIns="45720" rIns="91440" bIns="45720" anchor="ctr" anchorCtr="0"/>
          <a:p>
            <a:pPr eaLnBrk="1" hangingPunct="1"/>
            <a:r>
              <a:rPr lang="ru-RU" altLang="ru-RU" sz="2000" b="1" dirty="0">
                <a:solidFill>
                  <a:schemeClr val="bg1"/>
                </a:solidFill>
                <a:latin typeface="Ysobel"/>
              </a:rPr>
              <a:t>Дееспособность граждан</a:t>
            </a:r>
            <a:endParaRPr lang="ru-RU" altLang="ru-RU" sz="2000" b="1" dirty="0">
              <a:solidFill>
                <a:schemeClr val="bg1"/>
              </a:solidFill>
              <a:latin typeface="Ysobel"/>
            </a:endParaRPr>
          </a:p>
        </p:txBody>
      </p:sp>
      <p:sp>
        <p:nvSpPr>
          <p:cNvPr id="9220" name="Содержимое 2"/>
          <p:cNvSpPr txBox="1"/>
          <p:nvPr/>
        </p:nvSpPr>
        <p:spPr>
          <a:xfrm>
            <a:off x="395288" y="976313"/>
            <a:ext cx="8229600" cy="2020887"/>
          </a:xfrm>
          <a:prstGeom prst="rect">
            <a:avLst/>
          </a:prstGeom>
          <a:noFill/>
          <a:ln w="9525">
            <a:noFill/>
          </a:ln>
        </p:spPr>
        <p:txBody>
          <a:bodyPr anchor="t" anchorCtr="0"/>
          <a:p>
            <a:pPr marL="742950" lvl="1" indent="-285750" algn="l" rtl="0" eaLnBrk="1" fontAlgn="base" hangingPunct="1">
              <a:lnSpc>
                <a:spcPct val="90000"/>
              </a:lnSpc>
              <a:spcBef>
                <a:spcPts val="300"/>
              </a:spcBef>
              <a:spcAft>
                <a:spcPts val="1200"/>
              </a:spcAft>
              <a:buClr>
                <a:srgbClr val="0066CC"/>
              </a:buClr>
              <a:buFont typeface="Wingdings" panose="05000000000000000000" pitchFamily="2" charset="2"/>
              <a:buChar char="§"/>
            </a:pPr>
            <a:r>
              <a:rPr lang="ru-RU" altLang="ru-RU" sz="2600" b="1" dirty="0">
                <a:solidFill>
                  <a:schemeClr val="tx1"/>
                </a:solidFill>
                <a:latin typeface="Times New Roman" panose="02020603050405020304" pitchFamily="18" charset="0"/>
                <a:cs typeface="Times New Roman" panose="02020603050405020304" pitchFamily="18" charset="0"/>
              </a:rPr>
              <a:t>Дееспособность граждан </a:t>
            </a:r>
            <a:r>
              <a:rPr lang="ru-RU" altLang="ru-RU" sz="2600" dirty="0">
                <a:solidFill>
                  <a:schemeClr val="tx1"/>
                </a:solidFill>
                <a:latin typeface="Times New Roman" panose="02020603050405020304" pitchFamily="18" charset="0"/>
                <a:cs typeface="Times New Roman" panose="02020603050405020304" pitchFamily="18" charset="0"/>
              </a:rPr>
              <a:t>– способность своими действиями приобретать права и осуществлять обязанности</a:t>
            </a:r>
            <a:endParaRPr lang="ru-RU" altLang="ru-RU" sz="2200" dirty="0">
              <a:solidFill>
                <a:schemeClr val="tx1"/>
              </a:solidFill>
              <a:latin typeface="Times New Roman" panose="02020603050405020304" pitchFamily="18" charset="0"/>
              <a:cs typeface="Times New Roman" panose="02020603050405020304" pitchFamily="18" charset="0"/>
            </a:endParaRPr>
          </a:p>
          <a:p>
            <a:pPr marL="624205" indent="-514350">
              <a:lnSpc>
                <a:spcPct val="90000"/>
              </a:lnSpc>
              <a:spcBef>
                <a:spcPts val="300"/>
              </a:spcBef>
              <a:spcAft>
                <a:spcPts val="1200"/>
              </a:spcAft>
              <a:buClr>
                <a:srgbClr val="5D4173"/>
              </a:buClr>
              <a:buFontTx/>
            </a:pPr>
            <a:endParaRPr lang="ru-RU" altLang="ru-RU" sz="2600" b="1" dirty="0">
              <a:latin typeface="Times New Roman" panose="02020603050405020304" pitchFamily="18" charset="0"/>
              <a:cs typeface="Times New Roman" panose="02020603050405020304" pitchFamily="18" charset="0"/>
            </a:endParaRPr>
          </a:p>
        </p:txBody>
      </p:sp>
      <p:sp>
        <p:nvSpPr>
          <p:cNvPr id="9221" name="AutoShape 7"/>
          <p:cNvSpPr/>
          <p:nvPr/>
        </p:nvSpPr>
        <p:spPr>
          <a:xfrm>
            <a:off x="395288" y="4508500"/>
            <a:ext cx="2160587" cy="1223963"/>
          </a:xfrm>
          <a:prstGeom prst="roundRect">
            <a:avLst>
              <a:gd name="adj" fmla="val 16667"/>
            </a:avLst>
          </a:prstGeom>
          <a:noFill/>
          <a:ln w="19050" cap="flat" cmpd="sng">
            <a:solidFill>
              <a:srgbClr val="008080"/>
            </a:solidFill>
            <a:prstDash val="solid"/>
            <a:round/>
            <a:headEnd type="none" w="med" len="med"/>
            <a:tailEnd type="none" w="med" len="med"/>
          </a:ln>
        </p:spPr>
        <p:txBody>
          <a:bodyPr wrap="none" anchor="ctr" anchorCtr="0"/>
          <a:p>
            <a:pPr algn="ctr" eaLnBrk="0" hangingPunct="0">
              <a:buClrTx/>
              <a:buFontTx/>
            </a:pPr>
            <a:r>
              <a:rPr lang="ru-RU" altLang="ru-RU" sz="2000" dirty="0">
                <a:latin typeface="Times New Roman" panose="02020603050405020304" pitchFamily="18" charset="0"/>
                <a:cs typeface="Times New Roman" panose="02020603050405020304" pitchFamily="18" charset="0"/>
              </a:rPr>
              <a:t>достижения</a:t>
            </a:r>
            <a:endParaRPr lang="ru-RU" altLang="ru-RU" sz="2000" dirty="0">
              <a:latin typeface="Times New Roman" panose="02020603050405020304" pitchFamily="18" charset="0"/>
              <a:cs typeface="Times New Roman" panose="02020603050405020304" pitchFamily="18" charset="0"/>
            </a:endParaRPr>
          </a:p>
          <a:p>
            <a:pPr algn="ctr" eaLnBrk="0" hangingPunct="0">
              <a:buClrTx/>
              <a:buFontTx/>
            </a:pPr>
            <a:r>
              <a:rPr lang="ru-RU" altLang="ru-RU" sz="2000" dirty="0">
                <a:latin typeface="Times New Roman" panose="02020603050405020304" pitchFamily="18" charset="0"/>
                <a:cs typeface="Times New Roman" panose="02020603050405020304" pitchFamily="18" charset="0"/>
              </a:rPr>
              <a:t>совершеннолетия</a:t>
            </a:r>
            <a:endParaRPr lang="ru-RU" altLang="ru-RU" sz="2000" dirty="0">
              <a:latin typeface="Times New Roman" panose="02020603050405020304" pitchFamily="18" charset="0"/>
              <a:cs typeface="Times New Roman" panose="02020603050405020304" pitchFamily="18" charset="0"/>
            </a:endParaRPr>
          </a:p>
          <a:p>
            <a:pPr algn="ctr" eaLnBrk="0" hangingPunct="0">
              <a:buClrTx/>
              <a:buFontTx/>
            </a:pPr>
            <a:r>
              <a:rPr lang="ru-RU" altLang="ru-RU" sz="2000" dirty="0">
                <a:latin typeface="Times New Roman" panose="02020603050405020304" pitchFamily="18" charset="0"/>
                <a:cs typeface="Times New Roman" panose="02020603050405020304" pitchFamily="18" charset="0"/>
              </a:rPr>
              <a:t>(18-летнего</a:t>
            </a:r>
            <a:endParaRPr lang="ru-RU" altLang="ru-RU" sz="2000" dirty="0">
              <a:latin typeface="Times New Roman" panose="02020603050405020304" pitchFamily="18" charset="0"/>
              <a:cs typeface="Times New Roman" panose="02020603050405020304" pitchFamily="18" charset="0"/>
            </a:endParaRPr>
          </a:p>
          <a:p>
            <a:pPr algn="ctr" eaLnBrk="0" hangingPunct="0">
              <a:buClrTx/>
              <a:buFontTx/>
            </a:pPr>
            <a:r>
              <a:rPr lang="ru-RU" altLang="ru-RU" sz="2000" dirty="0">
                <a:latin typeface="Times New Roman" panose="02020603050405020304" pitchFamily="18" charset="0"/>
                <a:cs typeface="Times New Roman" panose="02020603050405020304" pitchFamily="18" charset="0"/>
              </a:rPr>
              <a:t>возраста)</a:t>
            </a:r>
            <a:endParaRPr lang="ru-RU" altLang="ru-RU" sz="2000" dirty="0">
              <a:latin typeface="Times New Roman" panose="02020603050405020304" pitchFamily="18" charset="0"/>
              <a:cs typeface="Times New Roman" panose="02020603050405020304" pitchFamily="18" charset="0"/>
            </a:endParaRPr>
          </a:p>
        </p:txBody>
      </p:sp>
      <p:sp>
        <p:nvSpPr>
          <p:cNvPr id="9222" name="AutoShape 8"/>
          <p:cNvSpPr/>
          <p:nvPr/>
        </p:nvSpPr>
        <p:spPr>
          <a:xfrm>
            <a:off x="2771775" y="4508500"/>
            <a:ext cx="1657350" cy="720725"/>
          </a:xfrm>
          <a:prstGeom prst="roundRect">
            <a:avLst>
              <a:gd name="adj" fmla="val 16667"/>
            </a:avLst>
          </a:prstGeom>
          <a:noFill/>
          <a:ln w="19050" cap="flat" cmpd="sng">
            <a:solidFill>
              <a:srgbClr val="008080"/>
            </a:solidFill>
            <a:prstDash val="solid"/>
            <a:round/>
            <a:headEnd type="none" w="med" len="med"/>
            <a:tailEnd type="none" w="med" len="med"/>
          </a:ln>
        </p:spPr>
        <p:txBody>
          <a:bodyPr wrap="none" anchor="ctr" anchorCtr="0"/>
          <a:p>
            <a:pPr algn="ctr" eaLnBrk="0" hangingPunct="0">
              <a:buClrTx/>
              <a:buFontTx/>
            </a:pPr>
            <a:r>
              <a:rPr lang="ru-RU" altLang="ru-RU" sz="2000" dirty="0">
                <a:latin typeface="Times New Roman" panose="02020603050405020304" pitchFamily="18" charset="0"/>
                <a:cs typeface="Times New Roman" panose="02020603050405020304" pitchFamily="18" charset="0"/>
              </a:rPr>
              <a:t>вступления</a:t>
            </a:r>
            <a:endParaRPr lang="ru-RU" altLang="ru-RU" sz="2000" dirty="0">
              <a:latin typeface="Times New Roman" panose="02020603050405020304" pitchFamily="18" charset="0"/>
              <a:cs typeface="Times New Roman" panose="02020603050405020304" pitchFamily="18" charset="0"/>
            </a:endParaRPr>
          </a:p>
          <a:p>
            <a:pPr algn="ctr" eaLnBrk="0" hangingPunct="0">
              <a:buClrTx/>
              <a:buFontTx/>
            </a:pPr>
            <a:r>
              <a:rPr lang="ru-RU" altLang="ru-RU" sz="2000" dirty="0">
                <a:latin typeface="Times New Roman" panose="02020603050405020304" pitchFamily="18" charset="0"/>
                <a:cs typeface="Times New Roman" panose="02020603050405020304" pitchFamily="18" charset="0"/>
              </a:rPr>
              <a:t>в брак</a:t>
            </a:r>
            <a:endParaRPr lang="ru-RU" altLang="ru-RU" sz="2000" dirty="0">
              <a:latin typeface="Times New Roman" panose="02020603050405020304" pitchFamily="18" charset="0"/>
              <a:cs typeface="Times New Roman" panose="02020603050405020304" pitchFamily="18" charset="0"/>
            </a:endParaRPr>
          </a:p>
        </p:txBody>
      </p:sp>
      <p:sp>
        <p:nvSpPr>
          <p:cNvPr id="9223" name="AutoShape 9"/>
          <p:cNvSpPr/>
          <p:nvPr/>
        </p:nvSpPr>
        <p:spPr>
          <a:xfrm>
            <a:off x="4643438" y="4508500"/>
            <a:ext cx="4248150" cy="1081088"/>
          </a:xfrm>
          <a:prstGeom prst="roundRect">
            <a:avLst>
              <a:gd name="adj" fmla="val 16667"/>
            </a:avLst>
          </a:prstGeom>
          <a:noFill/>
          <a:ln w="19050" cap="flat" cmpd="sng">
            <a:solidFill>
              <a:srgbClr val="008080"/>
            </a:solidFill>
            <a:prstDash val="solid"/>
            <a:round/>
            <a:headEnd type="none" w="med" len="med"/>
            <a:tailEnd type="none" w="med" len="med"/>
          </a:ln>
        </p:spPr>
        <p:txBody>
          <a:bodyPr wrap="none" anchor="ctr" anchorCtr="0"/>
          <a:p>
            <a:pPr algn="ctr" eaLnBrk="0" hangingPunct="0">
              <a:buClrTx/>
              <a:buFontTx/>
            </a:pPr>
            <a:r>
              <a:rPr lang="ru-RU" altLang="ru-RU" sz="2000" dirty="0">
                <a:latin typeface="Times New Roman" panose="02020603050405020304" pitchFamily="18" charset="0"/>
                <a:cs typeface="Times New Roman" panose="02020603050405020304" pitchFamily="18" charset="0"/>
              </a:rPr>
              <a:t>эмансипации</a:t>
            </a:r>
            <a:endParaRPr lang="ru-RU" altLang="ru-RU" sz="2000" dirty="0">
              <a:latin typeface="Times New Roman" panose="02020603050405020304" pitchFamily="18" charset="0"/>
              <a:cs typeface="Times New Roman" panose="02020603050405020304" pitchFamily="18" charset="0"/>
            </a:endParaRPr>
          </a:p>
          <a:p>
            <a:pPr algn="ctr" eaLnBrk="0" hangingPunct="0">
              <a:buClrTx/>
              <a:buFontTx/>
            </a:pPr>
            <a:r>
              <a:rPr lang="ru-RU" altLang="ru-RU" sz="2000" dirty="0">
                <a:latin typeface="Times New Roman" panose="02020603050405020304" pitchFamily="18" charset="0"/>
                <a:cs typeface="Times New Roman" panose="02020603050405020304" pitchFamily="18" charset="0"/>
              </a:rPr>
              <a:t>(объявления несовершеннолетнего</a:t>
            </a:r>
            <a:endParaRPr lang="ru-RU" altLang="ru-RU" sz="2000" dirty="0">
              <a:latin typeface="Times New Roman" panose="02020603050405020304" pitchFamily="18" charset="0"/>
              <a:cs typeface="Times New Roman" panose="02020603050405020304" pitchFamily="18" charset="0"/>
            </a:endParaRPr>
          </a:p>
          <a:p>
            <a:pPr algn="ctr" eaLnBrk="0" hangingPunct="0">
              <a:buClrTx/>
              <a:buFontTx/>
            </a:pPr>
            <a:r>
              <a:rPr lang="ru-RU" altLang="ru-RU" sz="2000" dirty="0">
                <a:latin typeface="Times New Roman" panose="02020603050405020304" pitchFamily="18" charset="0"/>
                <a:cs typeface="Times New Roman" panose="02020603050405020304" pitchFamily="18" charset="0"/>
              </a:rPr>
              <a:t>полностью дееспособным)</a:t>
            </a:r>
            <a:endParaRPr lang="ru-RU" altLang="ru-RU" sz="2000" dirty="0">
              <a:latin typeface="Times New Roman" panose="02020603050405020304" pitchFamily="18" charset="0"/>
              <a:cs typeface="Times New Roman" panose="02020603050405020304" pitchFamily="18" charset="0"/>
            </a:endParaRPr>
          </a:p>
        </p:txBody>
      </p:sp>
      <p:cxnSp>
        <p:nvCxnSpPr>
          <p:cNvPr id="9224" name="AutoShape 10"/>
          <p:cNvCxnSpPr>
            <a:stCxn id="9227" idx="2"/>
            <a:endCxn id="9221" idx="0"/>
          </p:cNvCxnSpPr>
          <p:nvPr/>
        </p:nvCxnSpPr>
        <p:spPr>
          <a:xfrm flipH="1">
            <a:off x="1476375" y="3367088"/>
            <a:ext cx="3095625" cy="1131887"/>
          </a:xfrm>
          <a:prstGeom prst="straightConnector1">
            <a:avLst/>
          </a:prstGeom>
          <a:ln w="12700" cap="flat" cmpd="sng">
            <a:solidFill>
              <a:schemeClr val="tx1"/>
            </a:solidFill>
            <a:prstDash val="solid"/>
            <a:round/>
            <a:headEnd type="none" w="med" len="med"/>
            <a:tailEnd type="triangle" w="med" len="med"/>
          </a:ln>
        </p:spPr>
      </p:cxnSp>
      <p:cxnSp>
        <p:nvCxnSpPr>
          <p:cNvPr id="9225" name="AutoShape 11"/>
          <p:cNvCxnSpPr>
            <a:stCxn id="9227" idx="2"/>
            <a:endCxn id="9223" idx="0"/>
          </p:cNvCxnSpPr>
          <p:nvPr/>
        </p:nvCxnSpPr>
        <p:spPr>
          <a:xfrm>
            <a:off x="4572000" y="3367088"/>
            <a:ext cx="2195513" cy="1131887"/>
          </a:xfrm>
          <a:prstGeom prst="straightConnector1">
            <a:avLst/>
          </a:prstGeom>
          <a:ln w="12700" cap="flat" cmpd="sng">
            <a:solidFill>
              <a:schemeClr val="tx1"/>
            </a:solidFill>
            <a:prstDash val="solid"/>
            <a:round/>
            <a:headEnd type="none" w="med" len="med"/>
            <a:tailEnd type="triangle" w="med" len="med"/>
          </a:ln>
        </p:spPr>
      </p:cxnSp>
      <p:cxnSp>
        <p:nvCxnSpPr>
          <p:cNvPr id="9226" name="AutoShape 12"/>
          <p:cNvCxnSpPr>
            <a:stCxn id="9227" idx="2"/>
            <a:endCxn id="9222" idx="0"/>
          </p:cNvCxnSpPr>
          <p:nvPr/>
        </p:nvCxnSpPr>
        <p:spPr>
          <a:xfrm flipH="1">
            <a:off x="3600450" y="3367088"/>
            <a:ext cx="971550" cy="1131887"/>
          </a:xfrm>
          <a:prstGeom prst="straightConnector1">
            <a:avLst/>
          </a:prstGeom>
          <a:ln w="12700" cap="flat" cmpd="sng">
            <a:solidFill>
              <a:schemeClr val="tx1"/>
            </a:solidFill>
            <a:prstDash val="solid"/>
            <a:round/>
            <a:headEnd type="none" w="med" len="med"/>
            <a:tailEnd type="triangle" w="med" len="med"/>
          </a:ln>
        </p:spPr>
      </p:cxnSp>
      <p:sp>
        <p:nvSpPr>
          <p:cNvPr id="9227" name="AutoShape 13"/>
          <p:cNvSpPr/>
          <p:nvPr/>
        </p:nvSpPr>
        <p:spPr>
          <a:xfrm>
            <a:off x="900113" y="2708275"/>
            <a:ext cx="7343775" cy="649288"/>
          </a:xfrm>
          <a:prstGeom prst="roundRect">
            <a:avLst>
              <a:gd name="adj" fmla="val 16667"/>
            </a:avLst>
          </a:prstGeom>
          <a:solidFill>
            <a:schemeClr val="hlink">
              <a:alpha val="39999"/>
            </a:schemeClr>
          </a:solidFill>
          <a:ln w="19050" cap="flat" cmpd="sng">
            <a:solidFill>
              <a:srgbClr val="008080"/>
            </a:solidFill>
            <a:prstDash val="solid"/>
            <a:round/>
            <a:headEnd type="none" w="med" len="med"/>
            <a:tailEnd type="none" w="med" len="med"/>
          </a:ln>
        </p:spPr>
        <p:txBody>
          <a:bodyPr wrap="none" anchor="ctr" anchorCtr="0"/>
          <a:p>
            <a:pPr algn="ctr" eaLnBrk="0" hangingPunct="0">
              <a:buClrTx/>
              <a:buFontTx/>
            </a:pPr>
            <a:r>
              <a:rPr lang="ru-RU" altLang="ru-RU" sz="2200" dirty="0">
                <a:latin typeface="Times New Roman" panose="02020603050405020304" pitchFamily="18" charset="0"/>
                <a:cs typeface="Times New Roman" panose="02020603050405020304" pitchFamily="18" charset="0"/>
              </a:rPr>
              <a:t>В РФ гражданин становится дееспособным с момента</a:t>
            </a:r>
            <a:endParaRPr lang="ru-RU" altLang="ru-RU"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15361" name="Содержимое 6" descr="низ.jpg"/>
          <p:cNvPicPr>
            <a:picLocks noGrp="1" noChangeAspect="1"/>
          </p:cNvPicPr>
          <p:nvPr>
            <p:ph idx="4294967295"/>
          </p:nvPr>
        </p:nvPicPr>
        <p:blipFill>
          <a:blip r:embed="rId1"/>
          <a:stretch>
            <a:fillRect/>
          </a:stretch>
        </p:blipFill>
        <p:spPr>
          <a:xfrm>
            <a:off x="138113" y="6308725"/>
            <a:ext cx="8105775" cy="409575"/>
          </a:xfrm>
        </p:spPr>
      </p:pic>
      <p:sp>
        <p:nvSpPr>
          <p:cNvPr id="15362" name="Номер слайда 3"/>
          <p:cNvSpPr txBox="1">
            <a:spLocks noGrp="1"/>
          </p:cNvSpPr>
          <p:nvPr/>
        </p:nvSpPr>
        <p:spPr>
          <a:xfrm>
            <a:off x="8305800" y="6313488"/>
            <a:ext cx="762000" cy="365125"/>
          </a:xfrm>
          <a:prstGeom prst="rect">
            <a:avLst/>
          </a:prstGeom>
          <a:noFill/>
          <a:ln w="9525">
            <a:noFill/>
          </a:ln>
        </p:spPr>
        <p:txBody>
          <a:bodyPr anchor="b" anchorCtr="0"/>
          <a:p>
            <a:pPr algn="ctr">
              <a:buClrTx/>
              <a:buFontTx/>
            </a:pPr>
            <a:fld id="{9A0DB2DC-4C9A-4742-B13C-FB6460FD3503}" type="slidenum">
              <a:rPr lang="ru-RU" altLang="ru-RU" sz="2200" b="1" dirty="0">
                <a:solidFill>
                  <a:srgbClr val="7030A0"/>
                </a:solidFill>
                <a:latin typeface="Georgia" panose="02040502050405020303" pitchFamily="18" charset="0"/>
              </a:rPr>
            </a:fld>
            <a:endParaRPr lang="ru-RU" altLang="ru-RU" sz="2200" b="1" dirty="0">
              <a:solidFill>
                <a:srgbClr val="7030A0"/>
              </a:solidFill>
              <a:latin typeface="Georgia" panose="02040502050405020303" pitchFamily="18" charset="0"/>
            </a:endParaRPr>
          </a:p>
        </p:txBody>
      </p:sp>
      <p:sp>
        <p:nvSpPr>
          <p:cNvPr id="15363" name="Заголовок 9"/>
          <p:cNvSpPr>
            <a:spLocks noGrp="1"/>
          </p:cNvSpPr>
          <p:nvPr>
            <p:ph type="title" idx="4294967295"/>
          </p:nvPr>
        </p:nvSpPr>
        <p:spPr>
          <a:xfrm>
            <a:off x="1547813" y="6265863"/>
            <a:ext cx="6553200" cy="477837"/>
          </a:xfrm>
        </p:spPr>
        <p:txBody>
          <a:bodyPr vert="horz" wrap="square" lIns="91440" tIns="45720" rIns="91440" bIns="45720" anchor="ctr" anchorCtr="0"/>
          <a:p>
            <a:pPr eaLnBrk="1" hangingPunct="1"/>
            <a:r>
              <a:rPr lang="ru-RU" altLang="ru-RU" sz="2000" b="1" dirty="0">
                <a:solidFill>
                  <a:schemeClr val="bg1"/>
                </a:solidFill>
                <a:latin typeface="Ysobel"/>
              </a:rPr>
              <a:t>Регистрация ИП</a:t>
            </a:r>
            <a:endParaRPr lang="ru-RU" altLang="ru-RU" sz="2000" b="1" dirty="0">
              <a:solidFill>
                <a:schemeClr val="bg1"/>
              </a:solidFill>
              <a:latin typeface="Ysobel"/>
            </a:endParaRPr>
          </a:p>
        </p:txBody>
      </p:sp>
      <p:sp>
        <p:nvSpPr>
          <p:cNvPr id="15364" name="Содержимое 2"/>
          <p:cNvSpPr txBox="1"/>
          <p:nvPr/>
        </p:nvSpPr>
        <p:spPr>
          <a:xfrm>
            <a:off x="395288" y="976313"/>
            <a:ext cx="8229600" cy="2020887"/>
          </a:xfrm>
          <a:prstGeom prst="rect">
            <a:avLst/>
          </a:prstGeom>
          <a:noFill/>
          <a:ln w="9525">
            <a:noFill/>
          </a:ln>
        </p:spPr>
        <p:txBody>
          <a:bodyPr anchor="t" anchorCtr="0"/>
          <a:p>
            <a:pPr marL="742950" lvl="1" indent="-285750" algn="l" rtl="0" eaLnBrk="1" fontAlgn="base" hangingPunct="1">
              <a:lnSpc>
                <a:spcPct val="90000"/>
              </a:lnSpc>
              <a:spcBef>
                <a:spcPts val="300"/>
              </a:spcBef>
              <a:spcAft>
                <a:spcPts val="1200"/>
              </a:spcAft>
              <a:buClr>
                <a:srgbClr val="0066CC"/>
              </a:buClr>
              <a:buFont typeface="Wingdings" panose="05000000000000000000" pitchFamily="2" charset="2"/>
              <a:buNone/>
            </a:pPr>
            <a:endParaRPr lang="ru-RU" altLang="ru-RU" sz="2200" dirty="0">
              <a:solidFill>
                <a:schemeClr val="tx1"/>
              </a:solidFill>
              <a:latin typeface="Arial" panose="020B0604020202020204" pitchFamily="34" charset="0"/>
            </a:endParaRPr>
          </a:p>
          <a:p>
            <a:pPr marL="624205" indent="-514350">
              <a:lnSpc>
                <a:spcPct val="90000"/>
              </a:lnSpc>
              <a:spcBef>
                <a:spcPts val="300"/>
              </a:spcBef>
              <a:spcAft>
                <a:spcPts val="1200"/>
              </a:spcAft>
              <a:buClr>
                <a:srgbClr val="5D4173"/>
              </a:buClr>
              <a:buFontTx/>
            </a:pPr>
            <a:endParaRPr lang="ru-RU" altLang="ru-RU" sz="2600" b="1" dirty="0">
              <a:latin typeface="Arial" panose="020B0604020202020204" pitchFamily="34" charset="0"/>
            </a:endParaRPr>
          </a:p>
        </p:txBody>
      </p:sp>
      <p:sp>
        <p:nvSpPr>
          <p:cNvPr id="15365" name="Text Box 13"/>
          <p:cNvSpPr txBox="1"/>
          <p:nvPr/>
        </p:nvSpPr>
        <p:spPr>
          <a:xfrm>
            <a:off x="395288" y="908050"/>
            <a:ext cx="8497887" cy="641350"/>
          </a:xfrm>
          <a:prstGeom prst="rect">
            <a:avLst/>
          </a:prstGeom>
          <a:noFill/>
          <a:ln w="9525">
            <a:noFill/>
          </a:ln>
        </p:spPr>
        <p:txBody>
          <a:bodyPr anchor="t" anchorCtr="0">
            <a:spAutoFit/>
          </a:bodyPr>
          <a:p>
            <a:pPr>
              <a:buClrTx/>
              <a:buFontTx/>
            </a:pPr>
            <a:r>
              <a:rPr lang="ru-RU" altLang="ru-RU" b="1" dirty="0">
                <a:latin typeface="Arial" panose="020B0604020202020204" pitchFamily="34" charset="0"/>
              </a:rPr>
              <a:t>Федеральный закон от 08.08.2001 № 129-ФЗ</a:t>
            </a:r>
            <a:r>
              <a:rPr lang="ru-RU" altLang="ru-RU" dirty="0">
                <a:latin typeface="Arial" panose="020B0604020202020204" pitchFamily="34" charset="0"/>
              </a:rPr>
              <a:t> «О государственной регистрации юридических лиц и индивидуальных предпринимателей»</a:t>
            </a:r>
            <a:endParaRPr lang="ru-RU" altLang="ru-RU" dirty="0">
              <a:latin typeface="Arial" panose="020B0604020202020204" pitchFamily="34" charset="0"/>
            </a:endParaRPr>
          </a:p>
        </p:txBody>
      </p:sp>
      <p:grpSp>
        <p:nvGrpSpPr>
          <p:cNvPr id="15366" name="Group 16"/>
          <p:cNvGrpSpPr/>
          <p:nvPr/>
        </p:nvGrpSpPr>
        <p:grpSpPr>
          <a:xfrm>
            <a:off x="2339975" y="2420938"/>
            <a:ext cx="4897438" cy="2449512"/>
            <a:chOff x="2290" y="2296"/>
            <a:chExt cx="3085" cy="1543"/>
          </a:xfrm>
        </p:grpSpPr>
        <p:pic>
          <p:nvPicPr>
            <p:cNvPr id="15367" name="Picture 17" descr="Принцип-одного-окна"/>
            <p:cNvPicPr>
              <a:picLocks noChangeAspect="1"/>
            </p:cNvPicPr>
            <p:nvPr/>
          </p:nvPicPr>
          <p:blipFill>
            <a:blip r:embed="rId2"/>
            <a:stretch>
              <a:fillRect/>
            </a:stretch>
          </p:blipFill>
          <p:spPr>
            <a:xfrm>
              <a:off x="2290" y="2296"/>
              <a:ext cx="3085" cy="1543"/>
            </a:xfrm>
            <a:prstGeom prst="rect">
              <a:avLst/>
            </a:prstGeom>
            <a:noFill/>
            <a:ln w="9525">
              <a:noFill/>
            </a:ln>
          </p:spPr>
        </p:pic>
        <p:pic>
          <p:nvPicPr>
            <p:cNvPr id="15368" name="Picture 18" descr="Принцип-одного-окна"/>
            <p:cNvPicPr>
              <a:picLocks noChangeAspect="1"/>
            </p:cNvPicPr>
            <p:nvPr/>
          </p:nvPicPr>
          <p:blipFill>
            <a:blip r:embed="rId2"/>
            <a:srcRect l="36758" r="54425" b="11795"/>
            <a:stretch>
              <a:fillRect/>
            </a:stretch>
          </p:blipFill>
          <p:spPr>
            <a:xfrm>
              <a:off x="2426" y="2296"/>
              <a:ext cx="272" cy="1361"/>
            </a:xfrm>
            <a:prstGeom prst="rect">
              <a:avLst/>
            </a:prstGeom>
            <a:noFill/>
            <a:ln w="9525">
              <a:noFill/>
            </a:ln>
          </p:spPr>
        </p:pic>
        <p:pic>
          <p:nvPicPr>
            <p:cNvPr id="15369" name="Picture 19" descr="Принцип-одного-окна"/>
            <p:cNvPicPr>
              <a:picLocks noChangeAspect="1"/>
            </p:cNvPicPr>
            <p:nvPr/>
          </p:nvPicPr>
          <p:blipFill>
            <a:blip r:embed="rId2"/>
            <a:srcRect l="36758" r="54425" b="11795"/>
            <a:stretch>
              <a:fillRect/>
            </a:stretch>
          </p:blipFill>
          <p:spPr>
            <a:xfrm>
              <a:off x="2699" y="2296"/>
              <a:ext cx="272" cy="1361"/>
            </a:xfrm>
            <a:prstGeom prst="rect">
              <a:avLst/>
            </a:prstGeom>
            <a:noFill/>
            <a:ln w="9525">
              <a:noFill/>
            </a:ln>
          </p:spPr>
        </p:pic>
        <p:pic>
          <p:nvPicPr>
            <p:cNvPr id="15370" name="Picture 20" descr="Принцип-одного-окна"/>
            <p:cNvPicPr>
              <a:picLocks noChangeAspect="1"/>
            </p:cNvPicPr>
            <p:nvPr/>
          </p:nvPicPr>
          <p:blipFill>
            <a:blip r:embed="rId2"/>
            <a:srcRect l="36758" r="54425" b="11795"/>
            <a:stretch>
              <a:fillRect/>
            </a:stretch>
          </p:blipFill>
          <p:spPr>
            <a:xfrm>
              <a:off x="2971" y="2296"/>
              <a:ext cx="272" cy="1361"/>
            </a:xfrm>
            <a:prstGeom prst="rect">
              <a:avLst/>
            </a:prstGeom>
            <a:noFill/>
            <a:ln w="9525">
              <a:noFill/>
            </a:ln>
          </p:spPr>
        </p:pic>
        <p:pic>
          <p:nvPicPr>
            <p:cNvPr id="15371" name="Picture 21" descr="Принцип-одного-окна"/>
            <p:cNvPicPr>
              <a:picLocks noChangeAspect="1"/>
            </p:cNvPicPr>
            <p:nvPr/>
          </p:nvPicPr>
          <p:blipFill>
            <a:blip r:embed="rId2"/>
            <a:srcRect l="36758" r="54425" b="11795"/>
            <a:stretch>
              <a:fillRect/>
            </a:stretch>
          </p:blipFill>
          <p:spPr>
            <a:xfrm>
              <a:off x="3198" y="2296"/>
              <a:ext cx="272" cy="1361"/>
            </a:xfrm>
            <a:prstGeom prst="rect">
              <a:avLst/>
            </a:prstGeom>
            <a:noFill/>
            <a:ln w="9525">
              <a:noFill/>
            </a:ln>
          </p:spPr>
        </p:pic>
      </p:grpSp>
      <p:sp>
        <p:nvSpPr>
          <p:cNvPr id="15372" name="Rectangle 22"/>
          <p:cNvSpPr/>
          <p:nvPr/>
        </p:nvSpPr>
        <p:spPr>
          <a:xfrm>
            <a:off x="2411413" y="3213100"/>
            <a:ext cx="2159000" cy="762000"/>
          </a:xfrm>
          <a:prstGeom prst="rect">
            <a:avLst/>
          </a:prstGeom>
          <a:noFill/>
          <a:ln w="9525">
            <a:noFill/>
          </a:ln>
        </p:spPr>
        <p:txBody>
          <a:bodyPr anchor="t" anchorCtr="0">
            <a:spAutoFit/>
          </a:bodyPr>
          <a:p>
            <a:pPr algn="ctr">
              <a:buClrTx/>
              <a:buFontTx/>
            </a:pPr>
            <a:r>
              <a:rPr lang="ru-RU" altLang="ru-RU" sz="2200" dirty="0">
                <a:solidFill>
                  <a:srgbClr val="F8F8F8"/>
                </a:solidFill>
                <a:latin typeface="Arial" panose="020B0604020202020204" pitchFamily="34" charset="0"/>
              </a:rPr>
              <a:t>Принцип</a:t>
            </a:r>
            <a:endParaRPr lang="ru-RU" altLang="ru-RU" sz="2200" dirty="0">
              <a:solidFill>
                <a:srgbClr val="F8F8F8"/>
              </a:solidFill>
              <a:latin typeface="Arial" panose="020B0604020202020204" pitchFamily="34" charset="0"/>
            </a:endParaRPr>
          </a:p>
          <a:p>
            <a:pPr algn="ctr">
              <a:buClrTx/>
              <a:buFontTx/>
            </a:pPr>
            <a:r>
              <a:rPr lang="ru-RU" altLang="ru-RU" sz="2200" dirty="0">
                <a:solidFill>
                  <a:srgbClr val="F8F8F8"/>
                </a:solidFill>
                <a:latin typeface="Arial" panose="020B0604020202020204" pitchFamily="34" charset="0"/>
              </a:rPr>
              <a:t>«Одного окна»</a:t>
            </a:r>
            <a:endParaRPr lang="ru-RU" altLang="ru-RU" sz="2200" dirty="0">
              <a:solidFill>
                <a:srgbClr val="F8F8F8"/>
              </a:solidFill>
              <a:latin typeface="Arial" panose="020B0604020202020204" pitchFamily="34" charset="0"/>
            </a:endParaRPr>
          </a:p>
        </p:txBody>
      </p:sp>
      <p:sp>
        <p:nvSpPr>
          <p:cNvPr id="15373" name="Text Box 23"/>
          <p:cNvSpPr txBox="1"/>
          <p:nvPr/>
        </p:nvSpPr>
        <p:spPr>
          <a:xfrm>
            <a:off x="2339975" y="1844675"/>
            <a:ext cx="4826000" cy="641350"/>
          </a:xfrm>
          <a:prstGeom prst="rect">
            <a:avLst/>
          </a:prstGeom>
          <a:noFill/>
          <a:ln w="9525">
            <a:noFill/>
          </a:ln>
        </p:spPr>
        <p:txBody>
          <a:bodyPr anchor="t" anchorCtr="0">
            <a:spAutoFit/>
          </a:bodyPr>
          <a:p>
            <a:pPr>
              <a:buClrTx/>
              <a:buFontTx/>
            </a:pPr>
            <a:r>
              <a:rPr lang="ru-RU" altLang="ru-RU" dirty="0">
                <a:latin typeface="Arial" panose="020B0604020202020204" pitchFamily="34" charset="0"/>
              </a:rPr>
              <a:t>Регистрация ИП осуществляется </a:t>
            </a:r>
            <a:r>
              <a:rPr lang="ru-RU" altLang="ru-RU" b="1" dirty="0">
                <a:latin typeface="Arial" panose="020B0604020202020204" pitchFamily="34" charset="0"/>
              </a:rPr>
              <a:t>Федеральной налоговой службой (ФНС)</a:t>
            </a:r>
            <a:endParaRPr lang="ru-RU" altLang="ru-RU" b="1" dirty="0">
              <a:latin typeface="Arial" panose="020B0604020202020204" pitchFamily="34" charset="0"/>
            </a:endParaRPr>
          </a:p>
        </p:txBody>
      </p:sp>
      <p:sp>
        <p:nvSpPr>
          <p:cNvPr id="15374" name="AutoShape 24"/>
          <p:cNvSpPr/>
          <p:nvPr/>
        </p:nvSpPr>
        <p:spPr>
          <a:xfrm>
            <a:off x="971550" y="1557338"/>
            <a:ext cx="142875" cy="1079500"/>
          </a:xfrm>
          <a:prstGeom prst="downArrow">
            <a:avLst>
              <a:gd name="adj1" fmla="val 50000"/>
              <a:gd name="adj2" fmla="val 188853"/>
            </a:avLst>
          </a:prstGeom>
          <a:solidFill>
            <a:srgbClr val="800080">
              <a:alpha val="50195"/>
            </a:srgbClr>
          </a:solidFill>
          <a:ln w="9525">
            <a:noFill/>
          </a:ln>
        </p:spPr>
        <p:txBody>
          <a:bodyPr wrap="none" anchor="ctr" anchorCtr="0"/>
          <a:p>
            <a:pPr>
              <a:buClrTx/>
              <a:buFontTx/>
            </a:pPr>
            <a:endParaRPr lang="ru-RU" altLang="ru-RU" dirty="0">
              <a:latin typeface="Arial" panose="020B0604020202020204" pitchFamily="34" charset="0"/>
            </a:endParaRPr>
          </a:p>
        </p:txBody>
      </p:sp>
      <p:sp>
        <p:nvSpPr>
          <p:cNvPr id="15375" name="Documents"/>
          <p:cNvSpPr>
            <a:spLocks noEditPoints="1"/>
          </p:cNvSpPr>
          <p:nvPr/>
        </p:nvSpPr>
        <p:spPr>
          <a:xfrm>
            <a:off x="179388" y="2781300"/>
            <a:ext cx="1655762" cy="1809750"/>
          </a:xfrm>
          <a:custGeom>
            <a:avLst/>
            <a:gdLst>
              <a:gd name="txL" fmla="*/ 1644 w 21600"/>
              <a:gd name="txT" fmla="*/ 4170 h 21600"/>
              <a:gd name="txR" fmla="*/ 16521 w 21600"/>
              <a:gd name="txB" fmla="*/ 17313 h 21600"/>
            </a:gdLst>
            <a:ahLst/>
            <a:cxnLst>
              <a:cxn ang="0">
                <a:pos x="0" y="2147483646"/>
              </a:cxn>
              <a:cxn ang="0">
                <a:pos x="2147483646" y="0"/>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0"/>
              </a:cxn>
              <a:cxn ang="0">
                <a:pos x="2147483646" y="0"/>
              </a:cxn>
              <a:cxn ang="0">
                <a:pos x="0" y="2147483646"/>
              </a:cxn>
              <a:cxn ang="0">
                <a:pos x="2147483646" y="2147483646"/>
              </a:cxn>
            </a:cxnLst>
            <a:rect l="txL" t="txT" r="txR" b="txB"/>
            <a:pathLst>
              <a:path w="21600" h="21600">
                <a:moveTo>
                  <a:pt x="0" y="18014"/>
                </a:moveTo>
                <a:lnTo>
                  <a:pt x="0" y="2800"/>
                </a:lnTo>
                <a:lnTo>
                  <a:pt x="1645" y="2800"/>
                </a:lnTo>
                <a:lnTo>
                  <a:pt x="1645" y="1428"/>
                </a:lnTo>
                <a:lnTo>
                  <a:pt x="3468" y="1428"/>
                </a:lnTo>
                <a:lnTo>
                  <a:pt x="3468" y="0"/>
                </a:lnTo>
                <a:lnTo>
                  <a:pt x="21653" y="0"/>
                </a:lnTo>
                <a:lnTo>
                  <a:pt x="21653" y="18828"/>
                </a:lnTo>
                <a:lnTo>
                  <a:pt x="19954" y="18828"/>
                </a:lnTo>
                <a:lnTo>
                  <a:pt x="19954" y="20214"/>
                </a:lnTo>
                <a:lnTo>
                  <a:pt x="18256" y="20214"/>
                </a:lnTo>
                <a:lnTo>
                  <a:pt x="18256" y="21600"/>
                </a:lnTo>
                <a:lnTo>
                  <a:pt x="4434" y="21600"/>
                </a:lnTo>
                <a:lnTo>
                  <a:pt x="0" y="18014"/>
                </a:lnTo>
                <a:close/>
              </a:path>
              <a:path w="21600" h="21600">
                <a:moveTo>
                  <a:pt x="3486" y="1428"/>
                </a:moveTo>
                <a:lnTo>
                  <a:pt x="19954" y="1428"/>
                </a:lnTo>
                <a:lnTo>
                  <a:pt x="19954" y="20214"/>
                </a:lnTo>
                <a:lnTo>
                  <a:pt x="18256" y="20214"/>
                </a:lnTo>
                <a:lnTo>
                  <a:pt x="18256" y="2800"/>
                </a:lnTo>
                <a:lnTo>
                  <a:pt x="1645" y="2800"/>
                </a:lnTo>
                <a:lnTo>
                  <a:pt x="1645" y="1428"/>
                </a:lnTo>
                <a:lnTo>
                  <a:pt x="3486" y="1428"/>
                </a:lnTo>
                <a:close/>
              </a:path>
              <a:path w="21600" h="21600">
                <a:moveTo>
                  <a:pt x="0" y="18014"/>
                </a:moveTo>
                <a:lnTo>
                  <a:pt x="4434" y="18000"/>
                </a:lnTo>
                <a:lnTo>
                  <a:pt x="4434" y="21600"/>
                </a:lnTo>
                <a:lnTo>
                  <a:pt x="0" y="18014"/>
                </a:lnTo>
                <a:close/>
              </a:path>
            </a:pathLst>
          </a:custGeom>
          <a:solidFill>
            <a:srgbClr val="CCFFFF"/>
          </a:solidFill>
          <a:ln w="9525" cap="flat" cmpd="sng">
            <a:solidFill>
              <a:srgbClr val="000000"/>
            </a:solidFill>
            <a:prstDash val="solid"/>
            <a:miter/>
            <a:headEnd type="none" w="med" len="med"/>
            <a:tailEnd type="none" w="med" len="med"/>
          </a:ln>
          <a:effectLst>
            <a:outerShdw dist="107763" dir="2699999" algn="ctr" rotWithShape="0">
              <a:srgbClr val="808080"/>
            </a:outerShdw>
          </a:effectLst>
        </p:spPr>
        <p:txBody>
          <a:bodyPr anchor="t" anchorCtr="0"/>
          <a:p>
            <a:pPr>
              <a:buClrTx/>
              <a:buFontTx/>
            </a:pPr>
            <a:r>
              <a:rPr lang="ru-RU" altLang="ru-RU" sz="1400" dirty="0">
                <a:latin typeface="Arial" panose="020B0604020202020204" pitchFamily="34" charset="0"/>
              </a:rPr>
              <a:t>Закрытый перечень документов</a:t>
            </a:r>
            <a:endParaRPr lang="ru-RU" altLang="ru-RU" sz="1400" dirty="0">
              <a:latin typeface="Arial" panose="020B0604020202020204" pitchFamily="34" charset="0"/>
            </a:endParaRPr>
          </a:p>
        </p:txBody>
      </p:sp>
      <p:sp>
        <p:nvSpPr>
          <p:cNvPr id="15376" name="AutoShape 28"/>
          <p:cNvSpPr/>
          <p:nvPr/>
        </p:nvSpPr>
        <p:spPr>
          <a:xfrm rot="-5400000">
            <a:off x="2014538" y="3536950"/>
            <a:ext cx="215900" cy="287338"/>
          </a:xfrm>
          <a:prstGeom prst="downArrow">
            <a:avLst>
              <a:gd name="adj1" fmla="val 50000"/>
              <a:gd name="adj2" fmla="val 33265"/>
            </a:avLst>
          </a:prstGeom>
          <a:solidFill>
            <a:srgbClr val="800080">
              <a:alpha val="50195"/>
            </a:srgbClr>
          </a:solidFill>
          <a:ln w="9525">
            <a:noFill/>
          </a:ln>
        </p:spPr>
        <p:txBody>
          <a:bodyPr wrap="none" anchor="ctr" anchorCtr="0"/>
          <a:p>
            <a:pPr>
              <a:buClrTx/>
              <a:buFontTx/>
            </a:pPr>
            <a:endParaRPr lang="ru-RU" altLang="ru-RU" dirty="0">
              <a:latin typeface="Arial" panose="020B0604020202020204" pitchFamily="34" charset="0"/>
            </a:endParaRPr>
          </a:p>
        </p:txBody>
      </p:sp>
      <p:sp>
        <p:nvSpPr>
          <p:cNvPr id="15377" name="Text Box 29"/>
          <p:cNvSpPr txBox="1"/>
          <p:nvPr/>
        </p:nvSpPr>
        <p:spPr>
          <a:xfrm>
            <a:off x="1258888" y="5229225"/>
            <a:ext cx="2305050" cy="641350"/>
          </a:xfrm>
          <a:prstGeom prst="rect">
            <a:avLst/>
          </a:prstGeom>
          <a:noFill/>
          <a:ln w="9525">
            <a:noFill/>
          </a:ln>
        </p:spPr>
        <p:txBody>
          <a:bodyPr anchor="t" anchorCtr="0">
            <a:spAutoFit/>
          </a:bodyPr>
          <a:p>
            <a:pPr>
              <a:buClrTx/>
              <a:buFontTx/>
            </a:pPr>
            <a:r>
              <a:rPr lang="ru-RU" altLang="ru-RU" dirty="0">
                <a:latin typeface="Arial" panose="020B0604020202020204" pitchFamily="34" charset="0"/>
              </a:rPr>
              <a:t>Инспекция ФНС по месту жительства</a:t>
            </a:r>
            <a:endParaRPr lang="ru-RU" altLang="ru-RU" b="1" dirty="0">
              <a:latin typeface="Arial" panose="020B0604020202020204" pitchFamily="34" charset="0"/>
            </a:endParaRPr>
          </a:p>
        </p:txBody>
      </p:sp>
      <p:sp>
        <p:nvSpPr>
          <p:cNvPr id="15378" name="Text Box 30"/>
          <p:cNvSpPr txBox="1"/>
          <p:nvPr/>
        </p:nvSpPr>
        <p:spPr>
          <a:xfrm>
            <a:off x="4067175" y="5157788"/>
            <a:ext cx="2305050" cy="641350"/>
          </a:xfrm>
          <a:prstGeom prst="rect">
            <a:avLst/>
          </a:prstGeom>
          <a:noFill/>
          <a:ln w="9525">
            <a:noFill/>
          </a:ln>
        </p:spPr>
        <p:txBody>
          <a:bodyPr anchor="t" anchorCtr="0">
            <a:spAutoFit/>
          </a:bodyPr>
          <a:p>
            <a:pPr>
              <a:buClrTx/>
              <a:buFontTx/>
            </a:pPr>
            <a:r>
              <a:rPr lang="ru-RU" altLang="ru-RU" dirty="0">
                <a:latin typeface="Arial" panose="020B0604020202020204" pitchFamily="34" charset="0"/>
              </a:rPr>
              <a:t>Территориальный орган Роскомстата</a:t>
            </a:r>
            <a:endParaRPr lang="ru-RU" altLang="ru-RU" b="1" dirty="0">
              <a:latin typeface="Arial" panose="020B0604020202020204" pitchFamily="34" charset="0"/>
            </a:endParaRPr>
          </a:p>
        </p:txBody>
      </p:sp>
      <p:sp>
        <p:nvSpPr>
          <p:cNvPr id="15379" name="Text Box 31"/>
          <p:cNvSpPr txBox="1"/>
          <p:nvPr/>
        </p:nvSpPr>
        <p:spPr>
          <a:xfrm>
            <a:off x="6659563" y="5157788"/>
            <a:ext cx="2305050" cy="915987"/>
          </a:xfrm>
          <a:prstGeom prst="rect">
            <a:avLst/>
          </a:prstGeom>
          <a:noFill/>
          <a:ln w="9525">
            <a:noFill/>
          </a:ln>
        </p:spPr>
        <p:txBody>
          <a:bodyPr anchor="t" anchorCtr="0">
            <a:spAutoFit/>
          </a:bodyPr>
          <a:p>
            <a:pPr>
              <a:buClrTx/>
              <a:buFontTx/>
            </a:pPr>
            <a:r>
              <a:rPr lang="ru-RU" altLang="ru-RU" dirty="0">
                <a:latin typeface="Arial" panose="020B0604020202020204" pitchFamily="34" charset="0"/>
              </a:rPr>
              <a:t>Территориальный орган Пенсионного фонда РФ</a:t>
            </a:r>
            <a:endParaRPr lang="ru-RU" altLang="ru-RU" b="1" dirty="0">
              <a:latin typeface="Arial" panose="020B0604020202020204" pitchFamily="34" charset="0"/>
            </a:endParaRPr>
          </a:p>
        </p:txBody>
      </p:sp>
      <p:sp>
        <p:nvSpPr>
          <p:cNvPr id="15380" name="Text Box 32"/>
          <p:cNvSpPr txBox="1"/>
          <p:nvPr/>
        </p:nvSpPr>
        <p:spPr>
          <a:xfrm>
            <a:off x="7523163" y="3141663"/>
            <a:ext cx="1620837" cy="915987"/>
          </a:xfrm>
          <a:prstGeom prst="rect">
            <a:avLst/>
          </a:prstGeom>
          <a:noFill/>
          <a:ln w="9525">
            <a:noFill/>
          </a:ln>
        </p:spPr>
        <p:txBody>
          <a:bodyPr anchor="t" anchorCtr="0">
            <a:spAutoFit/>
          </a:bodyPr>
          <a:p>
            <a:pPr>
              <a:buClrTx/>
              <a:buFontTx/>
            </a:pPr>
            <a:r>
              <a:rPr lang="ru-RU" altLang="ru-RU" dirty="0">
                <a:latin typeface="Arial" panose="020B0604020202020204" pitchFamily="34" charset="0"/>
              </a:rPr>
              <a:t>Фонд социального страхования</a:t>
            </a:r>
            <a:endParaRPr lang="ru-RU" altLang="ru-RU" b="1" dirty="0">
              <a:latin typeface="Arial" panose="020B0604020202020204" pitchFamily="34" charset="0"/>
            </a:endParaRPr>
          </a:p>
        </p:txBody>
      </p:sp>
      <p:sp>
        <p:nvSpPr>
          <p:cNvPr id="15381" name="AutoShape 33"/>
          <p:cNvSpPr/>
          <p:nvPr/>
        </p:nvSpPr>
        <p:spPr>
          <a:xfrm>
            <a:off x="2555875" y="4652963"/>
            <a:ext cx="144463" cy="576262"/>
          </a:xfrm>
          <a:prstGeom prst="downArrow">
            <a:avLst>
              <a:gd name="adj1" fmla="val 50000"/>
              <a:gd name="adj2" fmla="val 99706"/>
            </a:avLst>
          </a:prstGeom>
          <a:solidFill>
            <a:srgbClr val="800080">
              <a:alpha val="50195"/>
            </a:srgbClr>
          </a:solidFill>
          <a:ln w="9525">
            <a:noFill/>
          </a:ln>
        </p:spPr>
        <p:txBody>
          <a:bodyPr wrap="none" anchor="ctr" anchorCtr="0"/>
          <a:p>
            <a:pPr>
              <a:buClrTx/>
              <a:buFontTx/>
            </a:pPr>
            <a:endParaRPr lang="ru-RU" altLang="ru-RU" dirty="0">
              <a:latin typeface="Arial" panose="020B0604020202020204" pitchFamily="34" charset="0"/>
            </a:endParaRPr>
          </a:p>
        </p:txBody>
      </p:sp>
      <p:sp>
        <p:nvSpPr>
          <p:cNvPr id="15382" name="AutoShape 34"/>
          <p:cNvSpPr/>
          <p:nvPr/>
        </p:nvSpPr>
        <p:spPr>
          <a:xfrm>
            <a:off x="5003800" y="4652963"/>
            <a:ext cx="144463" cy="576262"/>
          </a:xfrm>
          <a:prstGeom prst="downArrow">
            <a:avLst>
              <a:gd name="adj1" fmla="val 50000"/>
              <a:gd name="adj2" fmla="val 99706"/>
            </a:avLst>
          </a:prstGeom>
          <a:solidFill>
            <a:srgbClr val="800080">
              <a:alpha val="50195"/>
            </a:srgbClr>
          </a:solidFill>
          <a:ln w="9525">
            <a:noFill/>
          </a:ln>
        </p:spPr>
        <p:txBody>
          <a:bodyPr wrap="none" anchor="ctr" anchorCtr="0"/>
          <a:p>
            <a:pPr>
              <a:buClrTx/>
              <a:buFontTx/>
            </a:pPr>
            <a:endParaRPr lang="ru-RU" altLang="ru-RU" dirty="0">
              <a:latin typeface="Arial" panose="020B0604020202020204" pitchFamily="34" charset="0"/>
            </a:endParaRPr>
          </a:p>
        </p:txBody>
      </p:sp>
      <p:sp>
        <p:nvSpPr>
          <p:cNvPr id="15383" name="AutoShape 35"/>
          <p:cNvSpPr/>
          <p:nvPr/>
        </p:nvSpPr>
        <p:spPr>
          <a:xfrm>
            <a:off x="7019925" y="4652963"/>
            <a:ext cx="144463" cy="576262"/>
          </a:xfrm>
          <a:prstGeom prst="downArrow">
            <a:avLst>
              <a:gd name="adj1" fmla="val 50000"/>
              <a:gd name="adj2" fmla="val 99706"/>
            </a:avLst>
          </a:prstGeom>
          <a:solidFill>
            <a:srgbClr val="800080">
              <a:alpha val="50195"/>
            </a:srgbClr>
          </a:solidFill>
          <a:ln w="9525">
            <a:noFill/>
          </a:ln>
        </p:spPr>
        <p:txBody>
          <a:bodyPr wrap="none" anchor="ctr" anchorCtr="0"/>
          <a:p>
            <a:pPr>
              <a:buClrTx/>
              <a:buFontTx/>
            </a:pPr>
            <a:endParaRPr lang="ru-RU" altLang="ru-RU" dirty="0">
              <a:latin typeface="Arial" panose="020B0604020202020204" pitchFamily="34" charset="0"/>
            </a:endParaRPr>
          </a:p>
        </p:txBody>
      </p:sp>
      <p:sp>
        <p:nvSpPr>
          <p:cNvPr id="15384" name="AutoShape 36"/>
          <p:cNvSpPr/>
          <p:nvPr/>
        </p:nvSpPr>
        <p:spPr>
          <a:xfrm rot="-5400000">
            <a:off x="7308850" y="3500438"/>
            <a:ext cx="215900" cy="215900"/>
          </a:xfrm>
          <a:prstGeom prst="downArrow">
            <a:avLst>
              <a:gd name="adj1" fmla="val 50000"/>
              <a:gd name="adj2" fmla="val 25000"/>
            </a:avLst>
          </a:prstGeom>
          <a:solidFill>
            <a:srgbClr val="800080">
              <a:alpha val="50195"/>
            </a:srgbClr>
          </a:solidFill>
          <a:ln w="9525">
            <a:noFill/>
          </a:ln>
        </p:spPr>
        <p:txBody>
          <a:bodyPr wrap="none" anchor="ctr" anchorCtr="0"/>
          <a:p>
            <a:pPr>
              <a:buClrTx/>
              <a:buFontTx/>
            </a:pPr>
            <a:endParaRPr lang="ru-RU" altLang="ru-RU" dirty="0">
              <a:latin typeface="Arial" panose="020B060402020202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17409" name="Содержимое 6" descr="низ.jpg"/>
          <p:cNvPicPr>
            <a:picLocks noGrp="1" noChangeAspect="1"/>
          </p:cNvPicPr>
          <p:nvPr>
            <p:ph idx="4294967295"/>
          </p:nvPr>
        </p:nvPicPr>
        <p:blipFill>
          <a:blip r:embed="rId1"/>
          <a:stretch>
            <a:fillRect/>
          </a:stretch>
        </p:blipFill>
        <p:spPr>
          <a:xfrm>
            <a:off x="138113" y="6308725"/>
            <a:ext cx="8105775" cy="409575"/>
          </a:xfrm>
        </p:spPr>
      </p:pic>
      <p:sp>
        <p:nvSpPr>
          <p:cNvPr id="17410" name="Номер слайда 3"/>
          <p:cNvSpPr txBox="1">
            <a:spLocks noGrp="1"/>
          </p:cNvSpPr>
          <p:nvPr/>
        </p:nvSpPr>
        <p:spPr>
          <a:xfrm>
            <a:off x="8305800" y="6313488"/>
            <a:ext cx="762000" cy="365125"/>
          </a:xfrm>
          <a:prstGeom prst="rect">
            <a:avLst/>
          </a:prstGeom>
          <a:noFill/>
          <a:ln w="9525">
            <a:noFill/>
          </a:ln>
        </p:spPr>
        <p:txBody>
          <a:bodyPr anchor="b" anchorCtr="0"/>
          <a:p>
            <a:pPr algn="ctr">
              <a:buClrTx/>
              <a:buFontTx/>
            </a:pPr>
            <a:fld id="{9A0DB2DC-4C9A-4742-B13C-FB6460FD3503}" type="slidenum">
              <a:rPr lang="ru-RU" altLang="ru-RU" sz="2200" b="1" dirty="0">
                <a:solidFill>
                  <a:srgbClr val="7030A0"/>
                </a:solidFill>
                <a:latin typeface="Georgia" panose="02040502050405020303" pitchFamily="18" charset="0"/>
              </a:rPr>
            </a:fld>
            <a:endParaRPr lang="ru-RU" altLang="ru-RU" sz="2200" b="1" dirty="0">
              <a:solidFill>
                <a:srgbClr val="7030A0"/>
              </a:solidFill>
              <a:latin typeface="Georgia" panose="02040502050405020303" pitchFamily="18" charset="0"/>
            </a:endParaRPr>
          </a:p>
        </p:txBody>
      </p:sp>
      <p:sp>
        <p:nvSpPr>
          <p:cNvPr id="17411" name="Заголовок 9"/>
          <p:cNvSpPr>
            <a:spLocks noGrp="1"/>
          </p:cNvSpPr>
          <p:nvPr>
            <p:ph type="title" idx="4294967295"/>
          </p:nvPr>
        </p:nvSpPr>
        <p:spPr>
          <a:xfrm>
            <a:off x="1547813" y="6265863"/>
            <a:ext cx="6553200" cy="477837"/>
          </a:xfrm>
        </p:spPr>
        <p:txBody>
          <a:bodyPr vert="horz" wrap="square" lIns="91440" tIns="45720" rIns="91440" bIns="45720" anchor="ctr" anchorCtr="0"/>
          <a:p>
            <a:pPr eaLnBrk="1" hangingPunct="1"/>
            <a:r>
              <a:rPr lang="ru-RU" altLang="ru-RU" sz="2000" b="1" dirty="0">
                <a:solidFill>
                  <a:schemeClr val="bg1"/>
                </a:solidFill>
                <a:latin typeface="Ysobel"/>
              </a:rPr>
              <a:t>Документы для регистрации ИПД</a:t>
            </a:r>
            <a:endParaRPr lang="ru-RU" altLang="ru-RU" sz="2000" b="1" dirty="0">
              <a:solidFill>
                <a:schemeClr val="bg1"/>
              </a:solidFill>
              <a:latin typeface="Ysobel"/>
            </a:endParaRPr>
          </a:p>
        </p:txBody>
      </p:sp>
      <p:sp>
        <p:nvSpPr>
          <p:cNvPr id="17412" name="Содержимое 2"/>
          <p:cNvSpPr txBox="1"/>
          <p:nvPr/>
        </p:nvSpPr>
        <p:spPr>
          <a:xfrm>
            <a:off x="395288" y="976313"/>
            <a:ext cx="8229600" cy="5045075"/>
          </a:xfrm>
          <a:prstGeom prst="rect">
            <a:avLst/>
          </a:prstGeom>
          <a:noFill/>
          <a:ln w="9525">
            <a:noFill/>
          </a:ln>
        </p:spPr>
        <p:txBody>
          <a:bodyPr anchor="t" anchorCtr="0"/>
          <a:p>
            <a:pPr marL="742950" lvl="1" indent="-285750" algn="l" rtl="0" eaLnBrk="1" fontAlgn="base" hangingPunct="1">
              <a:lnSpc>
                <a:spcPct val="90000"/>
              </a:lnSpc>
              <a:spcBef>
                <a:spcPts val="300"/>
              </a:spcBef>
              <a:spcAft>
                <a:spcPts val="1200"/>
              </a:spcAft>
              <a:buClr>
                <a:srgbClr val="0066CC"/>
              </a:buClr>
              <a:buFont typeface="Wingdings" panose="05000000000000000000" pitchFamily="2" charset="2"/>
              <a:buChar char="§"/>
            </a:pPr>
            <a:r>
              <a:rPr lang="ru-RU" altLang="ru-RU" sz="2800" dirty="0">
                <a:solidFill>
                  <a:schemeClr val="tx1"/>
                </a:solidFill>
                <a:latin typeface="Times New Roman" panose="02020603050405020304" pitchFamily="18" charset="0"/>
                <a:cs typeface="Times New Roman" panose="02020603050405020304" pitchFamily="18" charset="0"/>
              </a:rPr>
              <a:t>Документы, представляемые в ЕРЦ ИФНС для регистрации ИПД:</a:t>
            </a:r>
            <a:endParaRPr lang="ru-RU" altLang="ru-RU" sz="2800" dirty="0">
              <a:solidFill>
                <a:schemeClr val="tx1"/>
              </a:solidFill>
              <a:latin typeface="Times New Roman" panose="02020603050405020304" pitchFamily="18" charset="0"/>
              <a:cs typeface="Times New Roman" panose="02020603050405020304" pitchFamily="18" charset="0"/>
            </a:endParaRPr>
          </a:p>
          <a:p>
            <a:pPr marL="1143000" lvl="2" indent="-228600" algn="l" rtl="0" eaLnBrk="1" fontAlgn="base" hangingPunct="1">
              <a:lnSpc>
                <a:spcPct val="90000"/>
              </a:lnSpc>
              <a:spcBef>
                <a:spcPts val="300"/>
              </a:spcBef>
              <a:spcAft>
                <a:spcPts val="300"/>
              </a:spcAft>
              <a:buClr>
                <a:srgbClr val="0066CC"/>
              </a:buClr>
              <a:buFont typeface="Wingdings" panose="05000000000000000000" pitchFamily="2" charset="2"/>
              <a:buChar char="§"/>
            </a:pPr>
            <a:r>
              <a:rPr lang="ru-RU" altLang="ru-RU" sz="2800" dirty="0">
                <a:solidFill>
                  <a:schemeClr val="tx1"/>
                </a:solidFill>
                <a:latin typeface="Times New Roman" panose="02020603050405020304" pitchFamily="18" charset="0"/>
                <a:cs typeface="Times New Roman" panose="02020603050405020304" pitchFamily="18" charset="0"/>
              </a:rPr>
              <a:t>заявление по форме № </a:t>
            </a:r>
            <a:r>
              <a:rPr lang="en-US" altLang="ru-RU" sz="2800" dirty="0">
                <a:solidFill>
                  <a:schemeClr val="tx1"/>
                </a:solidFill>
                <a:latin typeface="Times New Roman" panose="02020603050405020304" pitchFamily="18" charset="0"/>
                <a:cs typeface="Times New Roman" panose="02020603050405020304" pitchFamily="18" charset="0"/>
              </a:rPr>
              <a:t>P21001</a:t>
            </a:r>
            <a:r>
              <a:rPr lang="ru-RU" altLang="ru-RU" sz="2800" dirty="0">
                <a:solidFill>
                  <a:schemeClr val="tx1"/>
                </a:solidFill>
                <a:latin typeface="Times New Roman" panose="02020603050405020304" pitchFamily="18" charset="0"/>
                <a:cs typeface="Times New Roman" panose="02020603050405020304" pitchFamily="18" charset="0"/>
              </a:rPr>
              <a:t>, подписанное заявителем</a:t>
            </a:r>
            <a:endParaRPr lang="ru-RU" altLang="ru-RU" sz="2800" dirty="0">
              <a:solidFill>
                <a:schemeClr val="tx1"/>
              </a:solidFill>
              <a:latin typeface="Times New Roman" panose="02020603050405020304" pitchFamily="18" charset="0"/>
              <a:cs typeface="Times New Roman" panose="02020603050405020304" pitchFamily="18" charset="0"/>
            </a:endParaRPr>
          </a:p>
          <a:p>
            <a:pPr marL="1143000" lvl="2" indent="-228600" algn="l" rtl="0" eaLnBrk="1" fontAlgn="base" hangingPunct="1">
              <a:lnSpc>
                <a:spcPct val="90000"/>
              </a:lnSpc>
              <a:spcBef>
                <a:spcPts val="300"/>
              </a:spcBef>
              <a:spcAft>
                <a:spcPts val="300"/>
              </a:spcAft>
              <a:buClr>
                <a:srgbClr val="0066CC"/>
              </a:buClr>
              <a:buFont typeface="Wingdings" panose="05000000000000000000" pitchFamily="2" charset="2"/>
              <a:buChar char="§"/>
            </a:pPr>
            <a:r>
              <a:rPr lang="ru-RU" altLang="ru-RU" sz="2800" dirty="0">
                <a:solidFill>
                  <a:schemeClr val="tx1"/>
                </a:solidFill>
                <a:latin typeface="Times New Roman" panose="02020603050405020304" pitchFamily="18" charset="0"/>
                <a:cs typeface="Times New Roman" panose="02020603050405020304" pitchFamily="18" charset="0"/>
              </a:rPr>
              <a:t>копия паспорта или другого основного документа</a:t>
            </a:r>
            <a:endParaRPr lang="ru-RU" altLang="ru-RU" sz="2800" dirty="0">
              <a:solidFill>
                <a:schemeClr val="tx1"/>
              </a:solidFill>
              <a:latin typeface="Times New Roman" panose="02020603050405020304" pitchFamily="18" charset="0"/>
              <a:cs typeface="Times New Roman" panose="02020603050405020304" pitchFamily="18" charset="0"/>
            </a:endParaRPr>
          </a:p>
          <a:p>
            <a:pPr marL="1143000" lvl="2" indent="-228600" algn="l" rtl="0" eaLnBrk="1" fontAlgn="base" hangingPunct="1">
              <a:lnSpc>
                <a:spcPct val="90000"/>
              </a:lnSpc>
              <a:spcBef>
                <a:spcPts val="300"/>
              </a:spcBef>
              <a:spcAft>
                <a:spcPts val="300"/>
              </a:spcAft>
              <a:buClr>
                <a:srgbClr val="0066CC"/>
              </a:buClr>
              <a:buFont typeface="Wingdings" panose="05000000000000000000" pitchFamily="2" charset="2"/>
              <a:buChar char="§"/>
            </a:pPr>
            <a:r>
              <a:rPr lang="ru-RU" altLang="ru-RU" sz="2800" dirty="0">
                <a:solidFill>
                  <a:schemeClr val="tx1"/>
                </a:solidFill>
                <a:latin typeface="Times New Roman" panose="02020603050405020304" pitchFamily="18" charset="0"/>
                <a:cs typeface="Times New Roman" panose="02020603050405020304" pitchFamily="18" charset="0"/>
              </a:rPr>
              <a:t>документ об эмансипации</a:t>
            </a:r>
            <a:endParaRPr lang="ru-RU" altLang="ru-RU" sz="2800" dirty="0">
              <a:solidFill>
                <a:schemeClr val="tx1"/>
              </a:solidFill>
              <a:latin typeface="Times New Roman" panose="02020603050405020304" pitchFamily="18" charset="0"/>
              <a:cs typeface="Times New Roman" panose="02020603050405020304" pitchFamily="18" charset="0"/>
            </a:endParaRPr>
          </a:p>
          <a:p>
            <a:pPr marL="1143000" lvl="2" indent="-228600" algn="l" rtl="0" eaLnBrk="1" fontAlgn="base" hangingPunct="1">
              <a:lnSpc>
                <a:spcPct val="90000"/>
              </a:lnSpc>
              <a:spcBef>
                <a:spcPts val="300"/>
              </a:spcBef>
              <a:spcAft>
                <a:spcPts val="300"/>
              </a:spcAft>
              <a:buClr>
                <a:srgbClr val="0066CC"/>
              </a:buClr>
              <a:buFont typeface="Wingdings" panose="05000000000000000000" pitchFamily="2" charset="2"/>
              <a:buChar char="§"/>
            </a:pPr>
            <a:r>
              <a:rPr lang="ru-RU" altLang="ru-RU" sz="2800" dirty="0">
                <a:solidFill>
                  <a:schemeClr val="tx1"/>
                </a:solidFill>
                <a:latin typeface="Times New Roman" panose="02020603050405020304" pitchFamily="18" charset="0"/>
                <a:cs typeface="Times New Roman" panose="02020603050405020304" pitchFamily="18" charset="0"/>
              </a:rPr>
              <a:t>документ об уплате госпошлины (800 руб.)</a:t>
            </a:r>
            <a:endParaRPr lang="ru-RU" altLang="ru-RU" sz="2800" dirty="0">
              <a:solidFill>
                <a:schemeClr val="tx1"/>
              </a:solidFill>
              <a:latin typeface="Times New Roman" panose="02020603050405020304" pitchFamily="18" charset="0"/>
              <a:cs typeface="Times New Roman" panose="02020603050405020304" pitchFamily="18" charset="0"/>
            </a:endParaRPr>
          </a:p>
          <a:p>
            <a:pPr marL="1143000" lvl="2" indent="-228600" algn="l" rtl="0" eaLnBrk="1" fontAlgn="base" hangingPunct="1">
              <a:lnSpc>
                <a:spcPct val="90000"/>
              </a:lnSpc>
              <a:spcBef>
                <a:spcPts val="300"/>
              </a:spcBef>
              <a:spcAft>
                <a:spcPts val="300"/>
              </a:spcAft>
              <a:buClr>
                <a:srgbClr val="0066CC"/>
              </a:buClr>
              <a:buFont typeface="Wingdings" panose="05000000000000000000" pitchFamily="2" charset="2"/>
              <a:buChar char="§"/>
            </a:pPr>
            <a:r>
              <a:rPr lang="ru-RU" altLang="ru-RU" sz="2800" dirty="0">
                <a:solidFill>
                  <a:schemeClr val="tx1"/>
                </a:solidFill>
                <a:latin typeface="Times New Roman" panose="02020603050405020304" pitchFamily="18" charset="0"/>
                <a:cs typeface="Times New Roman" panose="02020603050405020304" pitchFamily="18" charset="0"/>
              </a:rPr>
              <a:t>справка о наличии (отсутствии) судимости</a:t>
            </a:r>
            <a:endParaRPr lang="ru-RU" altLang="ru-RU" sz="2800" dirty="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21505" name="Содержимое 6" descr="низ.jpg"/>
          <p:cNvPicPr>
            <a:picLocks noGrp="1" noChangeAspect="1"/>
          </p:cNvPicPr>
          <p:nvPr>
            <p:ph idx="4294967295"/>
          </p:nvPr>
        </p:nvPicPr>
        <p:blipFill>
          <a:blip r:embed="rId1"/>
          <a:stretch>
            <a:fillRect/>
          </a:stretch>
        </p:blipFill>
        <p:spPr>
          <a:xfrm>
            <a:off x="138113" y="6308725"/>
            <a:ext cx="8105775" cy="409575"/>
          </a:xfrm>
        </p:spPr>
      </p:pic>
      <p:sp>
        <p:nvSpPr>
          <p:cNvPr id="21506" name="Номер слайда 3"/>
          <p:cNvSpPr txBox="1">
            <a:spLocks noGrp="1"/>
          </p:cNvSpPr>
          <p:nvPr/>
        </p:nvSpPr>
        <p:spPr>
          <a:xfrm>
            <a:off x="8305800" y="6313488"/>
            <a:ext cx="762000" cy="365125"/>
          </a:xfrm>
          <a:prstGeom prst="rect">
            <a:avLst/>
          </a:prstGeom>
          <a:noFill/>
          <a:ln w="9525">
            <a:noFill/>
          </a:ln>
        </p:spPr>
        <p:txBody>
          <a:bodyPr anchor="b" anchorCtr="0"/>
          <a:p>
            <a:pPr algn="ctr">
              <a:buClrTx/>
              <a:buFontTx/>
            </a:pPr>
            <a:fld id="{9A0DB2DC-4C9A-4742-B13C-FB6460FD3503}" type="slidenum">
              <a:rPr lang="ru-RU" altLang="ru-RU" sz="2200" b="1" dirty="0">
                <a:solidFill>
                  <a:srgbClr val="7030A0"/>
                </a:solidFill>
                <a:latin typeface="Georgia" panose="02040502050405020303" pitchFamily="18" charset="0"/>
              </a:rPr>
            </a:fld>
            <a:endParaRPr lang="ru-RU" altLang="ru-RU" sz="2200" b="1" dirty="0">
              <a:solidFill>
                <a:srgbClr val="7030A0"/>
              </a:solidFill>
              <a:latin typeface="Georgia" panose="02040502050405020303" pitchFamily="18" charset="0"/>
            </a:endParaRPr>
          </a:p>
        </p:txBody>
      </p:sp>
      <p:sp>
        <p:nvSpPr>
          <p:cNvPr id="21507" name="Заголовок 9"/>
          <p:cNvSpPr>
            <a:spLocks noGrp="1"/>
          </p:cNvSpPr>
          <p:nvPr>
            <p:ph type="title" idx="4294967295"/>
          </p:nvPr>
        </p:nvSpPr>
        <p:spPr>
          <a:xfrm>
            <a:off x="1547813" y="6265863"/>
            <a:ext cx="6553200" cy="477837"/>
          </a:xfrm>
        </p:spPr>
        <p:txBody>
          <a:bodyPr vert="horz" wrap="square" lIns="91440" tIns="45720" rIns="91440" bIns="45720" anchor="ctr" anchorCtr="0"/>
          <a:p>
            <a:pPr eaLnBrk="1" hangingPunct="1"/>
            <a:r>
              <a:rPr lang="ru-RU" altLang="ru-RU" sz="2000" b="1" dirty="0">
                <a:solidFill>
                  <a:schemeClr val="bg1"/>
                </a:solidFill>
                <a:latin typeface="Ysobel"/>
              </a:rPr>
              <a:t>Документы по факту регистрации ИПД</a:t>
            </a:r>
            <a:endParaRPr lang="ru-RU" altLang="ru-RU" sz="2000" b="1" dirty="0">
              <a:solidFill>
                <a:schemeClr val="bg1"/>
              </a:solidFill>
              <a:latin typeface="Ysobel"/>
            </a:endParaRPr>
          </a:p>
        </p:txBody>
      </p:sp>
      <p:sp>
        <p:nvSpPr>
          <p:cNvPr id="21508" name="Содержимое 2"/>
          <p:cNvSpPr txBox="1"/>
          <p:nvPr/>
        </p:nvSpPr>
        <p:spPr>
          <a:xfrm>
            <a:off x="395288" y="976313"/>
            <a:ext cx="8229600" cy="5045075"/>
          </a:xfrm>
          <a:prstGeom prst="rect">
            <a:avLst/>
          </a:prstGeom>
          <a:noFill/>
          <a:ln w="9525">
            <a:noFill/>
          </a:ln>
        </p:spPr>
        <p:txBody>
          <a:bodyPr anchor="t" anchorCtr="0"/>
          <a:p>
            <a:pPr marL="742950" lvl="1" indent="-285750" algn="l" rtl="0" eaLnBrk="1" fontAlgn="base" hangingPunct="1">
              <a:lnSpc>
                <a:spcPct val="90000"/>
              </a:lnSpc>
              <a:spcBef>
                <a:spcPts val="300"/>
              </a:spcBef>
              <a:spcAft>
                <a:spcPts val="1200"/>
              </a:spcAft>
              <a:buClr>
                <a:srgbClr val="0066CC"/>
              </a:buClr>
              <a:buFont typeface="Wingdings" panose="05000000000000000000" pitchFamily="2" charset="2"/>
              <a:buChar char="§"/>
            </a:pPr>
            <a:r>
              <a:rPr lang="ru-RU" altLang="ru-RU" sz="2600" dirty="0">
                <a:solidFill>
                  <a:schemeClr val="tx1"/>
                </a:solidFill>
                <a:latin typeface="Arial" panose="020B0604020202020204" pitchFamily="34" charset="0"/>
              </a:rPr>
              <a:t>После регистрации и постановки на учет «в одно окно» ИП на 6-й день получает из ЕРЦ:</a:t>
            </a:r>
            <a:endParaRPr lang="ru-RU" altLang="ru-RU" sz="2600" dirty="0">
              <a:solidFill>
                <a:schemeClr val="tx1"/>
              </a:solidFill>
              <a:latin typeface="Arial" panose="020B0604020202020204" pitchFamily="34" charset="0"/>
            </a:endParaRPr>
          </a:p>
          <a:p>
            <a:pPr marL="1143000" lvl="2" indent="-228600" algn="l" rtl="0" eaLnBrk="1" fontAlgn="base" hangingPunct="1">
              <a:lnSpc>
                <a:spcPct val="90000"/>
              </a:lnSpc>
              <a:spcBef>
                <a:spcPts val="300"/>
              </a:spcBef>
              <a:spcAft>
                <a:spcPts val="300"/>
              </a:spcAft>
              <a:buClr>
                <a:srgbClr val="0066CC"/>
              </a:buClr>
              <a:buFont typeface="Wingdings" panose="05000000000000000000" pitchFamily="2" charset="2"/>
              <a:buChar char="§"/>
            </a:pPr>
            <a:r>
              <a:rPr lang="ru-RU" altLang="ru-RU" sz="2200" dirty="0">
                <a:solidFill>
                  <a:schemeClr val="tx1"/>
                </a:solidFill>
                <a:latin typeface="Arial" panose="020B0604020202020204" pitchFamily="34" charset="0"/>
              </a:rPr>
              <a:t>свидетельство о регистрации</a:t>
            </a:r>
            <a:endParaRPr lang="ru-RU" altLang="ru-RU" sz="2200" dirty="0">
              <a:solidFill>
                <a:schemeClr val="tx1"/>
              </a:solidFill>
              <a:latin typeface="Arial" panose="020B0604020202020204" pitchFamily="34" charset="0"/>
            </a:endParaRPr>
          </a:p>
          <a:p>
            <a:pPr marL="1143000" lvl="2" indent="-228600" algn="l" rtl="0" eaLnBrk="1" fontAlgn="base" hangingPunct="1">
              <a:lnSpc>
                <a:spcPct val="90000"/>
              </a:lnSpc>
              <a:spcBef>
                <a:spcPts val="300"/>
              </a:spcBef>
              <a:spcAft>
                <a:spcPts val="300"/>
              </a:spcAft>
              <a:buClr>
                <a:srgbClr val="0066CC"/>
              </a:buClr>
              <a:buFont typeface="Wingdings" panose="05000000000000000000" pitchFamily="2" charset="2"/>
              <a:buChar char="§"/>
            </a:pPr>
            <a:r>
              <a:rPr lang="ru-RU" altLang="ru-RU" sz="2200" dirty="0">
                <a:solidFill>
                  <a:schemeClr val="tx1"/>
                </a:solidFill>
                <a:latin typeface="Arial" panose="020B0604020202020204" pitchFamily="34" charset="0"/>
              </a:rPr>
              <a:t>выписку из ЕГРИП</a:t>
            </a:r>
            <a:endParaRPr lang="ru-RU" altLang="ru-RU" sz="2200" dirty="0">
              <a:solidFill>
                <a:schemeClr val="tx1"/>
              </a:solidFill>
              <a:latin typeface="Arial" panose="020B0604020202020204" pitchFamily="34" charset="0"/>
            </a:endParaRPr>
          </a:p>
          <a:p>
            <a:pPr marL="1143000" lvl="2" indent="-228600" algn="l" rtl="0" eaLnBrk="1" fontAlgn="base" hangingPunct="1">
              <a:lnSpc>
                <a:spcPct val="90000"/>
              </a:lnSpc>
              <a:spcBef>
                <a:spcPts val="300"/>
              </a:spcBef>
              <a:spcAft>
                <a:spcPts val="300"/>
              </a:spcAft>
              <a:buClr>
                <a:srgbClr val="0066CC"/>
              </a:buClr>
              <a:buFont typeface="Wingdings" panose="05000000000000000000" pitchFamily="2" charset="2"/>
              <a:buChar char="§"/>
            </a:pPr>
            <a:r>
              <a:rPr lang="ru-RU" altLang="ru-RU" sz="2200" dirty="0">
                <a:solidFill>
                  <a:schemeClr val="tx1"/>
                </a:solidFill>
                <a:latin typeface="Arial" panose="020B0604020202020204" pitchFamily="34" charset="0"/>
              </a:rPr>
              <a:t>уведомление о постановке на учет в ИФНС по месту жительства ИП с ИНН</a:t>
            </a:r>
            <a:endParaRPr lang="ru-RU" altLang="ru-RU" sz="2200" dirty="0">
              <a:solidFill>
                <a:schemeClr val="tx1"/>
              </a:solidFill>
              <a:latin typeface="Arial" panose="020B0604020202020204" pitchFamily="34" charset="0"/>
            </a:endParaRPr>
          </a:p>
          <a:p>
            <a:pPr marL="1143000" lvl="2" indent="-228600" algn="l" rtl="0" eaLnBrk="1" fontAlgn="base" hangingPunct="1">
              <a:lnSpc>
                <a:spcPct val="90000"/>
              </a:lnSpc>
              <a:spcBef>
                <a:spcPts val="300"/>
              </a:spcBef>
              <a:spcAft>
                <a:spcPts val="300"/>
              </a:spcAft>
              <a:buClr>
                <a:srgbClr val="0066CC"/>
              </a:buClr>
              <a:buFont typeface="Wingdings" panose="05000000000000000000" pitchFamily="2" charset="2"/>
              <a:buChar char="§"/>
            </a:pPr>
            <a:r>
              <a:rPr lang="ru-RU" altLang="ru-RU" sz="2200" dirty="0">
                <a:solidFill>
                  <a:schemeClr val="tx1"/>
                </a:solidFill>
                <a:latin typeface="Arial" panose="020B0604020202020204" pitchFamily="34" charset="0"/>
              </a:rPr>
              <a:t>информационное письмо из территориального органа Роскомстата со статистическими кодами ИП</a:t>
            </a:r>
            <a:endParaRPr lang="ru-RU" altLang="ru-RU" sz="2200" dirty="0">
              <a:solidFill>
                <a:schemeClr val="tx1"/>
              </a:solidFill>
              <a:latin typeface="Arial" panose="020B0604020202020204" pitchFamily="34" charset="0"/>
            </a:endParaRPr>
          </a:p>
          <a:p>
            <a:pPr marL="1143000" lvl="2" indent="-228600" algn="l" rtl="0" eaLnBrk="1" fontAlgn="base" hangingPunct="1">
              <a:lnSpc>
                <a:spcPct val="90000"/>
              </a:lnSpc>
              <a:spcBef>
                <a:spcPts val="300"/>
              </a:spcBef>
              <a:spcAft>
                <a:spcPts val="300"/>
              </a:spcAft>
              <a:buClr>
                <a:srgbClr val="0066CC"/>
              </a:buClr>
              <a:buFont typeface="Wingdings" panose="05000000000000000000" pitchFamily="2" charset="2"/>
              <a:buChar char="§"/>
            </a:pPr>
            <a:r>
              <a:rPr lang="ru-RU" altLang="ru-RU" sz="2200" dirty="0">
                <a:solidFill>
                  <a:schemeClr val="tx1"/>
                </a:solidFill>
                <a:latin typeface="Arial" panose="020B0604020202020204" pitchFamily="34" charset="0"/>
              </a:rPr>
              <a:t>уведомление о регистрации в территориальном отделении Пенсионного фонда России (ПФР)</a:t>
            </a:r>
            <a:endParaRPr lang="ru-RU" altLang="ru-RU" sz="2200" dirty="0">
              <a:solidFill>
                <a:schemeClr val="tx1"/>
              </a:solidFill>
              <a:latin typeface="Arial" panose="020B0604020202020204" pitchFamily="34" charset="0"/>
            </a:endParaRPr>
          </a:p>
          <a:p>
            <a:pPr marL="1143000" lvl="2" indent="-228600" algn="l" rtl="0" eaLnBrk="1" fontAlgn="base" hangingPunct="1">
              <a:lnSpc>
                <a:spcPct val="90000"/>
              </a:lnSpc>
              <a:spcBef>
                <a:spcPts val="300"/>
              </a:spcBef>
              <a:spcAft>
                <a:spcPts val="300"/>
              </a:spcAft>
              <a:buClr>
                <a:srgbClr val="0066CC"/>
              </a:buClr>
              <a:buFont typeface="Wingdings" panose="05000000000000000000" pitchFamily="2" charset="2"/>
              <a:buChar char="§"/>
            </a:pPr>
            <a:r>
              <a:rPr lang="en-US" altLang="en-US" sz="2200" dirty="0">
                <a:solidFill>
                  <a:schemeClr val="tx1"/>
                </a:solidFill>
                <a:latin typeface="Arial" panose="020B0604020202020204" pitchFamily="34" charset="0"/>
              </a:rPr>
              <a:t>В</a:t>
            </a:r>
            <a:r>
              <a:rPr lang="en-US" altLang="ru-RU" sz="2200" dirty="0">
                <a:solidFill>
                  <a:schemeClr val="tx1"/>
                </a:solidFill>
                <a:latin typeface="Arial" panose="020B0604020202020204" pitchFamily="34" charset="0"/>
              </a:rPr>
              <a:t> 2024 </a:t>
            </a:r>
            <a:r>
              <a:rPr lang="en-US" altLang="en-US" sz="2200" dirty="0">
                <a:solidFill>
                  <a:schemeClr val="tx1"/>
                </a:solidFill>
                <a:latin typeface="Arial" panose="020B0604020202020204" pitchFamily="34" charset="0"/>
              </a:rPr>
              <a:t>году</a:t>
            </a:r>
            <a:r>
              <a:rPr lang="en-US" altLang="ru-RU" sz="2200" dirty="0">
                <a:solidFill>
                  <a:schemeClr val="tx1"/>
                </a:solidFill>
                <a:latin typeface="Arial" panose="020B0604020202020204" pitchFamily="34" charset="0"/>
              </a:rPr>
              <a:t> </a:t>
            </a:r>
            <a:r>
              <a:rPr lang="en-US" altLang="en-US" sz="2200" dirty="0">
                <a:solidFill>
                  <a:schemeClr val="tx1"/>
                </a:solidFill>
                <a:latin typeface="Arial" panose="020B0604020202020204" pitchFamily="34" charset="0"/>
              </a:rPr>
              <a:t>получать</a:t>
            </a:r>
            <a:r>
              <a:rPr lang="en-US" altLang="ru-RU" sz="2200" dirty="0">
                <a:solidFill>
                  <a:schemeClr val="tx1"/>
                </a:solidFill>
                <a:latin typeface="Arial" panose="020B0604020202020204" pitchFamily="34" charset="0"/>
              </a:rPr>
              <a:t> </a:t>
            </a:r>
            <a:r>
              <a:rPr lang="en-US" altLang="en-US" sz="2200" dirty="0">
                <a:solidFill>
                  <a:schemeClr val="tx1"/>
                </a:solidFill>
                <a:latin typeface="Arial" panose="020B0604020202020204" pitchFamily="34" charset="0"/>
              </a:rPr>
              <a:t>свидетельство</a:t>
            </a:r>
            <a:r>
              <a:rPr lang="en-US" altLang="ru-RU" sz="2200" dirty="0">
                <a:solidFill>
                  <a:schemeClr val="tx1"/>
                </a:solidFill>
                <a:latin typeface="Arial" panose="020B0604020202020204" pitchFamily="34" charset="0"/>
              </a:rPr>
              <a:t> </a:t>
            </a:r>
            <a:r>
              <a:rPr lang="en-US" altLang="en-US" sz="2200" dirty="0">
                <a:solidFill>
                  <a:schemeClr val="tx1"/>
                </a:solidFill>
                <a:latin typeface="Arial" panose="020B0604020202020204" pitchFamily="34" charset="0"/>
              </a:rPr>
              <a:t>о</a:t>
            </a:r>
            <a:r>
              <a:rPr lang="en-US" altLang="ru-RU" sz="2200" dirty="0">
                <a:solidFill>
                  <a:schemeClr val="tx1"/>
                </a:solidFill>
                <a:latin typeface="Arial" panose="020B0604020202020204" pitchFamily="34" charset="0"/>
              </a:rPr>
              <a:t> </a:t>
            </a:r>
            <a:r>
              <a:rPr lang="en-US" altLang="en-US" sz="2200" dirty="0">
                <a:solidFill>
                  <a:schemeClr val="tx1"/>
                </a:solidFill>
                <a:latin typeface="Arial" panose="020B0604020202020204" pitchFamily="34" charset="0"/>
              </a:rPr>
              <a:t>регистрации</a:t>
            </a:r>
            <a:r>
              <a:rPr lang="en-US" altLang="ru-RU" sz="2200" dirty="0">
                <a:solidFill>
                  <a:schemeClr val="tx1"/>
                </a:solidFill>
                <a:latin typeface="Arial" panose="020B0604020202020204" pitchFamily="34" charset="0"/>
              </a:rPr>
              <a:t> </a:t>
            </a:r>
            <a:r>
              <a:rPr lang="en-US" altLang="en-US" sz="2200" dirty="0">
                <a:solidFill>
                  <a:schemeClr val="tx1"/>
                </a:solidFill>
                <a:latin typeface="Arial" panose="020B0604020202020204" pitchFamily="34" charset="0"/>
              </a:rPr>
              <a:t>ИП</a:t>
            </a:r>
            <a:r>
              <a:rPr lang="en-US" altLang="ru-RU" sz="2200" dirty="0">
                <a:solidFill>
                  <a:schemeClr val="tx1"/>
                </a:solidFill>
                <a:latin typeface="Arial" panose="020B0604020202020204" pitchFamily="34" charset="0"/>
              </a:rPr>
              <a:t> </a:t>
            </a:r>
            <a:r>
              <a:rPr lang="en-US" altLang="en-US" sz="2200" dirty="0">
                <a:solidFill>
                  <a:schemeClr val="tx1"/>
                </a:solidFill>
                <a:latin typeface="Arial" panose="020B0604020202020204" pitchFamily="34" charset="0"/>
              </a:rPr>
              <a:t>в</a:t>
            </a:r>
            <a:r>
              <a:rPr lang="en-US" altLang="ru-RU" sz="2200" dirty="0">
                <a:solidFill>
                  <a:schemeClr val="tx1"/>
                </a:solidFill>
                <a:latin typeface="Arial" panose="020B0604020202020204" pitchFamily="34" charset="0"/>
              </a:rPr>
              <a:t> </a:t>
            </a:r>
            <a:r>
              <a:rPr lang="en-US" altLang="en-US" sz="2200" dirty="0">
                <a:solidFill>
                  <a:schemeClr val="tx1"/>
                </a:solidFill>
                <a:latin typeface="Arial" panose="020B0604020202020204" pitchFamily="34" charset="0"/>
              </a:rPr>
              <a:t>бумажном</a:t>
            </a:r>
            <a:r>
              <a:rPr lang="en-US" altLang="ru-RU" sz="2200" dirty="0">
                <a:solidFill>
                  <a:schemeClr val="tx1"/>
                </a:solidFill>
                <a:latin typeface="Arial" panose="020B0604020202020204" pitchFamily="34" charset="0"/>
              </a:rPr>
              <a:t> </a:t>
            </a:r>
            <a:r>
              <a:rPr lang="en-US" altLang="en-US" sz="2200" dirty="0">
                <a:solidFill>
                  <a:schemeClr val="tx1"/>
                </a:solidFill>
                <a:latin typeface="Arial" panose="020B0604020202020204" pitchFamily="34" charset="0"/>
              </a:rPr>
              <a:t>виде</a:t>
            </a:r>
            <a:r>
              <a:rPr lang="en-US" altLang="ru-RU" sz="2200" dirty="0">
                <a:solidFill>
                  <a:schemeClr val="tx1"/>
                </a:solidFill>
                <a:latin typeface="Arial" panose="020B0604020202020204" pitchFamily="34" charset="0"/>
              </a:rPr>
              <a:t> </a:t>
            </a:r>
            <a:r>
              <a:rPr lang="en-US" altLang="en-US" sz="2200" dirty="0">
                <a:solidFill>
                  <a:schemeClr val="tx1"/>
                </a:solidFill>
                <a:latin typeface="Arial" panose="020B0604020202020204" pitchFamily="34" charset="0"/>
              </a:rPr>
              <a:t>не</a:t>
            </a:r>
            <a:r>
              <a:rPr lang="en-US" altLang="ru-RU" sz="2200" dirty="0">
                <a:solidFill>
                  <a:schemeClr val="tx1"/>
                </a:solidFill>
                <a:latin typeface="Arial" panose="020B0604020202020204" pitchFamily="34" charset="0"/>
              </a:rPr>
              <a:t> </a:t>
            </a:r>
            <a:r>
              <a:rPr lang="en-US" altLang="en-US" sz="2200" dirty="0">
                <a:solidFill>
                  <a:schemeClr val="tx1"/>
                </a:solidFill>
                <a:latin typeface="Arial" panose="020B0604020202020204" pitchFamily="34" charset="0"/>
              </a:rPr>
              <a:t>нужно</a:t>
            </a:r>
            <a:r>
              <a:rPr lang="en-US" altLang="ru-RU" sz="2200" dirty="0">
                <a:solidFill>
                  <a:schemeClr val="tx1"/>
                </a:solidFill>
                <a:latin typeface="Arial" panose="020B0604020202020204" pitchFamily="34" charset="0"/>
              </a:rPr>
              <a:t> 14. </a:t>
            </a:r>
            <a:r>
              <a:rPr lang="en-US" altLang="en-US" sz="2200" dirty="0">
                <a:solidFill>
                  <a:schemeClr val="tx1"/>
                </a:solidFill>
                <a:latin typeface="Arial" panose="020B0604020202020204" pitchFamily="34" charset="0"/>
              </a:rPr>
              <a:t>С</a:t>
            </a:r>
            <a:r>
              <a:rPr lang="en-US" altLang="ru-RU" sz="2200" dirty="0">
                <a:solidFill>
                  <a:schemeClr val="tx1"/>
                </a:solidFill>
                <a:latin typeface="Arial" panose="020B0604020202020204" pitchFamily="34" charset="0"/>
              </a:rPr>
              <a:t> 2017 </a:t>
            </a:r>
            <a:r>
              <a:rPr lang="en-US" altLang="en-US" sz="2200" dirty="0">
                <a:solidFill>
                  <a:schemeClr val="tx1"/>
                </a:solidFill>
                <a:latin typeface="Arial" panose="020B0604020202020204" pitchFamily="34" charset="0"/>
              </a:rPr>
              <a:t>года</a:t>
            </a:r>
            <a:r>
              <a:rPr lang="en-US" altLang="ru-RU" sz="2200" dirty="0">
                <a:solidFill>
                  <a:schemeClr val="tx1"/>
                </a:solidFill>
                <a:latin typeface="Arial" panose="020B0604020202020204" pitchFamily="34" charset="0"/>
              </a:rPr>
              <a:t> </a:t>
            </a:r>
            <a:r>
              <a:rPr lang="en-US" altLang="en-US" sz="2200" dirty="0">
                <a:solidFill>
                  <a:schemeClr val="tx1"/>
                </a:solidFill>
                <a:latin typeface="Arial" panose="020B0604020202020204" pitchFamily="34" charset="0"/>
              </a:rPr>
              <a:t>налоговая</a:t>
            </a:r>
            <a:r>
              <a:rPr lang="en-US" altLang="ru-RU" sz="2200" dirty="0">
                <a:solidFill>
                  <a:schemeClr val="tx1"/>
                </a:solidFill>
                <a:latin typeface="Arial" panose="020B0604020202020204" pitchFamily="34" charset="0"/>
              </a:rPr>
              <a:t> </a:t>
            </a:r>
            <a:r>
              <a:rPr lang="en-US" altLang="en-US" sz="2200" dirty="0">
                <a:solidFill>
                  <a:schemeClr val="tx1"/>
                </a:solidFill>
                <a:latin typeface="Arial" panose="020B0604020202020204" pitchFamily="34" charset="0"/>
              </a:rPr>
              <a:t>служба</a:t>
            </a:r>
            <a:r>
              <a:rPr lang="en-US" altLang="ru-RU" sz="2200" dirty="0">
                <a:solidFill>
                  <a:schemeClr val="tx1"/>
                </a:solidFill>
                <a:latin typeface="Arial" panose="020B0604020202020204" pitchFamily="34" charset="0"/>
              </a:rPr>
              <a:t> </a:t>
            </a:r>
            <a:r>
              <a:rPr lang="en-US" altLang="en-US" sz="2200" dirty="0">
                <a:solidFill>
                  <a:schemeClr val="tx1"/>
                </a:solidFill>
                <a:latin typeface="Arial" panose="020B0604020202020204" pitchFamily="34" charset="0"/>
              </a:rPr>
              <a:t>заменила</a:t>
            </a:r>
            <a:r>
              <a:rPr lang="en-US" altLang="ru-RU" sz="2200" dirty="0">
                <a:solidFill>
                  <a:schemeClr val="tx1"/>
                </a:solidFill>
                <a:latin typeface="Arial" panose="020B0604020202020204" pitchFamily="34" charset="0"/>
              </a:rPr>
              <a:t> </a:t>
            </a:r>
            <a:r>
              <a:rPr lang="en-US" altLang="en-US" sz="2200" dirty="0">
                <a:solidFill>
                  <a:schemeClr val="tx1"/>
                </a:solidFill>
                <a:latin typeface="Arial" panose="020B0604020202020204" pitchFamily="34" charset="0"/>
              </a:rPr>
              <a:t>его</a:t>
            </a:r>
            <a:r>
              <a:rPr lang="en-US" altLang="ru-RU" sz="2200" dirty="0">
                <a:solidFill>
                  <a:schemeClr val="tx1"/>
                </a:solidFill>
                <a:latin typeface="Arial" panose="020B0604020202020204" pitchFamily="34" charset="0"/>
              </a:rPr>
              <a:t> </a:t>
            </a:r>
            <a:r>
              <a:rPr lang="en-US" altLang="en-US" sz="2200" dirty="0">
                <a:solidFill>
                  <a:schemeClr val="tx1"/>
                </a:solidFill>
                <a:latin typeface="Arial" panose="020B0604020202020204" pitchFamily="34" charset="0"/>
              </a:rPr>
              <a:t>на</a:t>
            </a:r>
            <a:r>
              <a:rPr lang="en-US" altLang="ru-RU" sz="2200" dirty="0">
                <a:solidFill>
                  <a:schemeClr val="tx1"/>
                </a:solidFill>
                <a:latin typeface="Arial" panose="020B0604020202020204" pitchFamily="34" charset="0"/>
              </a:rPr>
              <a:t> </a:t>
            </a:r>
            <a:r>
              <a:rPr lang="en-US" altLang="en-US" sz="2200" dirty="0">
                <a:solidFill>
                  <a:schemeClr val="tx1"/>
                </a:solidFill>
                <a:latin typeface="Arial" panose="020B0604020202020204" pitchFamily="34" charset="0"/>
              </a:rPr>
              <a:t>электронный</a:t>
            </a:r>
            <a:r>
              <a:rPr lang="en-US" altLang="ru-RU" sz="2200" dirty="0">
                <a:solidFill>
                  <a:schemeClr val="tx1"/>
                </a:solidFill>
                <a:latin typeface="Arial" panose="020B0604020202020204" pitchFamily="34" charset="0"/>
              </a:rPr>
              <a:t> </a:t>
            </a:r>
            <a:r>
              <a:rPr lang="en-US" altLang="en-US" sz="2200" dirty="0">
                <a:solidFill>
                  <a:schemeClr val="tx1"/>
                </a:solidFill>
                <a:latin typeface="Arial" panose="020B0604020202020204" pitchFamily="34" charset="0"/>
              </a:rPr>
              <a:t>лист</a:t>
            </a:r>
            <a:r>
              <a:rPr lang="en-US" altLang="ru-RU" sz="2200" dirty="0">
                <a:solidFill>
                  <a:schemeClr val="tx1"/>
                </a:solidFill>
                <a:latin typeface="Arial" panose="020B0604020202020204" pitchFamily="34" charset="0"/>
              </a:rPr>
              <a:t> </a:t>
            </a:r>
            <a:r>
              <a:rPr lang="en-US" altLang="en-US" sz="2200" dirty="0">
                <a:solidFill>
                  <a:schemeClr val="tx1"/>
                </a:solidFill>
                <a:latin typeface="Arial" panose="020B0604020202020204" pitchFamily="34" charset="0"/>
              </a:rPr>
              <a:t>записи</a:t>
            </a:r>
            <a:r>
              <a:rPr lang="en-US" altLang="ru-RU" sz="2200" dirty="0">
                <a:solidFill>
                  <a:schemeClr val="tx1"/>
                </a:solidFill>
                <a:latin typeface="Arial" panose="020B0604020202020204" pitchFamily="34" charset="0"/>
              </a:rPr>
              <a:t> </a:t>
            </a:r>
            <a:r>
              <a:rPr lang="en-US" altLang="en-US" sz="2200" dirty="0">
                <a:solidFill>
                  <a:schemeClr val="tx1"/>
                </a:solidFill>
                <a:latin typeface="Arial" panose="020B0604020202020204" pitchFamily="34" charset="0"/>
              </a:rPr>
              <a:t>из</a:t>
            </a:r>
            <a:r>
              <a:rPr lang="en-US" altLang="ru-RU" sz="2200" dirty="0">
                <a:solidFill>
                  <a:schemeClr val="tx1"/>
                </a:solidFill>
                <a:latin typeface="Arial" panose="020B0604020202020204" pitchFamily="34" charset="0"/>
              </a:rPr>
              <a:t> </a:t>
            </a:r>
            <a:r>
              <a:rPr lang="en-US" altLang="en-US" sz="2200" dirty="0">
                <a:solidFill>
                  <a:schemeClr val="tx1"/>
                </a:solidFill>
                <a:latin typeface="Arial" panose="020B0604020202020204" pitchFamily="34" charset="0"/>
              </a:rPr>
              <a:t>Единого</a:t>
            </a:r>
            <a:r>
              <a:rPr lang="en-US" altLang="ru-RU" sz="2200" dirty="0">
                <a:solidFill>
                  <a:schemeClr val="tx1"/>
                </a:solidFill>
                <a:latin typeface="Arial" panose="020B0604020202020204" pitchFamily="34" charset="0"/>
              </a:rPr>
              <a:t> </a:t>
            </a:r>
            <a:r>
              <a:rPr lang="en-US" altLang="en-US" sz="2200" dirty="0">
                <a:solidFill>
                  <a:schemeClr val="tx1"/>
                </a:solidFill>
                <a:latin typeface="Arial" panose="020B0604020202020204" pitchFamily="34" charset="0"/>
              </a:rPr>
              <a:t>государственного</a:t>
            </a:r>
            <a:r>
              <a:rPr lang="en-US" altLang="ru-RU" sz="2200" dirty="0">
                <a:solidFill>
                  <a:schemeClr val="tx1"/>
                </a:solidFill>
                <a:latin typeface="Arial" panose="020B0604020202020204" pitchFamily="34" charset="0"/>
              </a:rPr>
              <a:t> </a:t>
            </a:r>
            <a:r>
              <a:rPr lang="en-US" altLang="en-US" sz="2200" dirty="0">
                <a:solidFill>
                  <a:schemeClr val="tx1"/>
                </a:solidFill>
                <a:latin typeface="Arial" panose="020B0604020202020204" pitchFamily="34" charset="0"/>
              </a:rPr>
              <a:t>реестра</a:t>
            </a:r>
            <a:r>
              <a:rPr lang="en-US" altLang="ru-RU" sz="2200" dirty="0">
                <a:solidFill>
                  <a:schemeClr val="tx1"/>
                </a:solidFill>
                <a:latin typeface="Arial" panose="020B0604020202020204" pitchFamily="34" charset="0"/>
              </a:rPr>
              <a:t> </a:t>
            </a:r>
            <a:r>
              <a:rPr lang="en-US" altLang="en-US" sz="2200" dirty="0">
                <a:solidFill>
                  <a:schemeClr val="tx1"/>
                </a:solidFill>
                <a:latin typeface="Arial" panose="020B0604020202020204" pitchFamily="34" charset="0"/>
              </a:rPr>
              <a:t>индивидуальных</a:t>
            </a:r>
            <a:r>
              <a:rPr lang="en-US" altLang="ru-RU" sz="2200" dirty="0">
                <a:solidFill>
                  <a:schemeClr val="tx1"/>
                </a:solidFill>
                <a:latin typeface="Arial" panose="020B0604020202020204" pitchFamily="34" charset="0"/>
              </a:rPr>
              <a:t> </a:t>
            </a:r>
            <a:r>
              <a:rPr lang="en-US" altLang="en-US" sz="2200" dirty="0">
                <a:solidFill>
                  <a:schemeClr val="tx1"/>
                </a:solidFill>
                <a:latin typeface="Arial" panose="020B0604020202020204" pitchFamily="34" charset="0"/>
              </a:rPr>
              <a:t>предпринимателей</a:t>
            </a:r>
            <a:r>
              <a:rPr lang="en-US" altLang="ru-RU" sz="2200" dirty="0">
                <a:solidFill>
                  <a:schemeClr val="tx1"/>
                </a:solidFill>
                <a:latin typeface="Arial" panose="020B0604020202020204" pitchFamily="34" charset="0"/>
              </a:rPr>
              <a:t> (</a:t>
            </a:r>
            <a:r>
              <a:rPr lang="en-US" altLang="en-US" sz="2200" dirty="0">
                <a:solidFill>
                  <a:schemeClr val="tx1"/>
                </a:solidFill>
                <a:latin typeface="Arial" panose="020B0604020202020204" pitchFamily="34" charset="0"/>
              </a:rPr>
              <a:t>ЕГРИП</a:t>
            </a:r>
            <a:r>
              <a:rPr lang="en-US" altLang="ru-RU" sz="2200" dirty="0">
                <a:solidFill>
                  <a:schemeClr val="tx1"/>
                </a:solidFill>
                <a:latin typeface="Arial" panose="020B0604020202020204" pitchFamily="34" charset="0"/>
              </a:rPr>
              <a:t>) 1</a:t>
            </a:r>
            <a:endParaRPr lang="en-US" altLang="ru-RU" sz="2200" dirty="0">
              <a:solidFill>
                <a:schemeClr val="tx1"/>
              </a:solidFill>
              <a:latin typeface="Arial" panose="020B0604020202020204"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iR1_1">
  <a:themeElements>
    <a:clrScheme name="ПИК">
      <a:dk1>
        <a:srgbClr val="000000"/>
      </a:dk1>
      <a:lt1>
        <a:sysClr val="window" lastClr="FFFFFF"/>
      </a:lt1>
      <a:dk2>
        <a:srgbClr val="7E82AD"/>
      </a:dk2>
      <a:lt2>
        <a:srgbClr val="DEDEDE"/>
      </a:lt2>
      <a:accent1>
        <a:srgbClr val="7E82AD"/>
      </a:accent1>
      <a:accent2>
        <a:srgbClr val="7D579A"/>
      </a:accent2>
      <a:accent3>
        <a:srgbClr val="5D4173"/>
      </a:accent3>
      <a:accent4>
        <a:srgbClr val="F0BA7D"/>
      </a:accent4>
      <a:accent5>
        <a:srgbClr val="E68E2B"/>
      </a:accent5>
      <a:accent6>
        <a:srgbClr val="4A6792"/>
      </a:accent6>
      <a:hlink>
        <a:srgbClr val="67AFBD"/>
      </a:hlink>
      <a:folHlink>
        <a:srgbClr val="C2A874"/>
      </a:folHlink>
    </a:clrScheme>
    <a:fontScheme name="Городская">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Городская">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MiR1_1</Template>
  <TotalTime>0</TotalTime>
  <Words>13941</Words>
  <Application>WPS Presentation</Application>
  <PresentationFormat>Экран (4:3)</PresentationFormat>
  <Paragraphs>404</Paragraphs>
  <Slides>49</Slides>
  <Notes>17</Notes>
  <HiddenSlides>0</HiddenSlides>
  <MMClips>0</MMClips>
  <ScaleCrop>false</ScaleCrop>
  <HeadingPairs>
    <vt:vector size="6" baseType="variant">
      <vt:variant>
        <vt:lpstr>已用的字体</vt:lpstr>
      </vt:variant>
      <vt:variant>
        <vt:i4>111</vt:i4>
      </vt:variant>
      <vt:variant>
        <vt:lpstr>主题</vt:lpstr>
      </vt:variant>
      <vt:variant>
        <vt:i4>1</vt:i4>
      </vt:variant>
      <vt:variant>
        <vt:lpstr>幻灯片标题</vt:lpstr>
      </vt:variant>
      <vt:variant>
        <vt:i4>49</vt:i4>
      </vt:variant>
    </vt:vector>
  </HeadingPairs>
  <TitlesOfParts>
    <vt:vector size="161" baseType="lpstr">
      <vt:lpstr>Arial</vt:lpstr>
      <vt:lpstr>SimSun</vt:lpstr>
      <vt:lpstr>Wingdings</vt:lpstr>
      <vt:lpstr>Georgia</vt:lpstr>
      <vt:lpstr>Trebuchet MS</vt:lpstr>
      <vt:lpstr>Wingdings 2</vt:lpstr>
      <vt:lpstr>Georgia</vt:lpstr>
      <vt:lpstr>Calibri</vt:lpstr>
      <vt:lpstr>Times New Roman</vt:lpstr>
      <vt:lpstr>Times New Roman</vt:lpstr>
      <vt:lpstr>Yandex Sans Text</vt:lpstr>
      <vt:lpstr>Segoe Print</vt:lpstr>
      <vt:lpstr>Ysobel</vt:lpstr>
      <vt:lpstr>Tahoma</vt:lpstr>
      <vt:lpstr>Microsoft YaHei</vt:lpstr>
      <vt:lpstr>Arial Unicode MS</vt:lpstr>
      <vt:lpstr>Bahnschrift SemiBold SemiCondensed</vt:lpstr>
      <vt:lpstr>Candara</vt:lpstr>
      <vt:lpstr>Corbel Light</vt:lpstr>
      <vt:lpstr>Microsoft JhengHei UI</vt:lpstr>
      <vt:lpstr>Microsoft YaHei UI</vt:lpstr>
      <vt:lpstr>Segoe Script</vt:lpstr>
      <vt:lpstr>Segoe UI Semilight</vt:lpstr>
      <vt:lpstr>Bookman Old Style</vt:lpstr>
      <vt:lpstr>Calibri Light</vt:lpstr>
      <vt:lpstr>Century</vt:lpstr>
      <vt:lpstr>Consolas</vt:lpstr>
      <vt:lpstr>Corbel</vt:lpstr>
      <vt:lpstr>Franklin Gothic Demi</vt:lpstr>
      <vt:lpstr>Franklin Gothic Demi Cond</vt:lpstr>
      <vt:lpstr>Microsoft Sans Serif</vt:lpstr>
      <vt:lpstr>Sitka Banner</vt:lpstr>
      <vt:lpstr>Sitka Text</vt:lpstr>
      <vt:lpstr>Sylfaen</vt:lpstr>
      <vt:lpstr>Bahnschrift SemiLight</vt:lpstr>
      <vt:lpstr>Bahnschrift SemiLight Condensed</vt:lpstr>
      <vt:lpstr>Candara Light</vt:lpstr>
      <vt:lpstr>Constantia</vt:lpstr>
      <vt:lpstr>Franklin Gothic Medium Cond</vt:lpstr>
      <vt:lpstr>Haettenschweiler</vt:lpstr>
      <vt:lpstr>Malgun Gothic Semilight</vt:lpstr>
      <vt:lpstr>Mistral</vt:lpstr>
      <vt:lpstr>MS Reference Sans Serif</vt:lpstr>
      <vt:lpstr>Segoe UI Light</vt:lpstr>
      <vt:lpstr>Sitka Display</vt:lpstr>
      <vt:lpstr>Bahnschrift SemiBold</vt:lpstr>
      <vt:lpstr>Courier New</vt:lpstr>
      <vt:lpstr>Franklin Gothic Medium</vt:lpstr>
      <vt:lpstr>Lucida Console</vt:lpstr>
      <vt:lpstr>MS PGothic</vt:lpstr>
      <vt:lpstr>Segoe UI Semibold</vt:lpstr>
      <vt:lpstr>Cambria</vt:lpstr>
      <vt:lpstr>Comic Sans MS</vt:lpstr>
      <vt:lpstr>Verdana</vt:lpstr>
      <vt:lpstr>Bahnschrift Light</vt:lpstr>
      <vt:lpstr>Gabriola</vt:lpstr>
      <vt:lpstr>Microsoft JhengHei Light</vt:lpstr>
      <vt:lpstr>Century Schoolbook</vt:lpstr>
      <vt:lpstr>Impact</vt:lpstr>
      <vt:lpstr>Microsoft YaHei UI Light</vt:lpstr>
      <vt:lpstr>Segoe UI</vt:lpstr>
      <vt:lpstr>Sitka Small</vt:lpstr>
      <vt:lpstr>Bahnschrift SemiCondensed</vt:lpstr>
      <vt:lpstr>Century Gothic</vt:lpstr>
      <vt:lpstr>Franklin Gothic Heavy</vt:lpstr>
      <vt:lpstr>Garamond</vt:lpstr>
      <vt:lpstr>MS UI Gothic</vt:lpstr>
      <vt:lpstr>Yu Gothic Medium</vt:lpstr>
      <vt:lpstr>Bahnschrift SemiBold Condensed</vt:lpstr>
      <vt:lpstr>Sitka Heading</vt:lpstr>
      <vt:lpstr>Sitka Subheading</vt:lpstr>
      <vt:lpstr>Segoe UI Black</vt:lpstr>
      <vt:lpstr>Bahnschrift Light Condensed</vt:lpstr>
      <vt:lpstr>Microsoft JhengHei UI Light</vt:lpstr>
      <vt:lpstr>Palatino Linotype</vt:lpstr>
      <vt:lpstr>Bahnschrift SemiLight SemiCondensed</vt:lpstr>
      <vt:lpstr>Microsoft YaHei Light</vt:lpstr>
      <vt:lpstr>Franklin Gothic Book</vt:lpstr>
      <vt:lpstr>Bahnschrift Condensed</vt:lpstr>
      <vt:lpstr>NSimSun</vt:lpstr>
      <vt:lpstr>Yu Gothic UI</vt:lpstr>
      <vt:lpstr>Yu Gothic UI Light</vt:lpstr>
      <vt:lpstr>Baskerville Old Face</vt:lpstr>
      <vt:lpstr>Berlin Sans FB Demi</vt:lpstr>
      <vt:lpstr>Brush Script MT</vt:lpstr>
      <vt:lpstr>Lucida Calligraphy</vt:lpstr>
      <vt:lpstr>Microsoft Tai Le</vt:lpstr>
      <vt:lpstr>Onyx</vt:lpstr>
      <vt:lpstr>Perpetua Titling MT</vt:lpstr>
      <vt:lpstr>Old English Text MT</vt:lpstr>
      <vt:lpstr>Niagara Engraved</vt:lpstr>
      <vt:lpstr>MingLiU_HKSCS-ExtB</vt:lpstr>
      <vt:lpstr>Matura MT Script Capitals</vt:lpstr>
      <vt:lpstr>Lucida Bright</vt:lpstr>
      <vt:lpstr>Kristen ITC</vt:lpstr>
      <vt:lpstr>High Tower Text</vt:lpstr>
      <vt:lpstr>Goudy Old Style</vt:lpstr>
      <vt:lpstr>Gill Sans MT Condensed</vt:lpstr>
      <vt:lpstr>Felix Titling</vt:lpstr>
      <vt:lpstr>Engravers MT</vt:lpstr>
      <vt:lpstr>Dubai Light</vt:lpstr>
      <vt:lpstr>Curlz MT</vt:lpstr>
      <vt:lpstr>Centaur</vt:lpstr>
      <vt:lpstr>Castellar</vt:lpstr>
      <vt:lpstr>Bodoni MT</vt:lpstr>
      <vt:lpstr>Berlin Sans FB</vt:lpstr>
      <vt:lpstr>Microsoft JhengHei</vt:lpstr>
      <vt:lpstr>Book Antiqua</vt:lpstr>
      <vt:lpstr>Arial Black</vt:lpstr>
      <vt:lpstr>Monotype Corsiva</vt:lpstr>
      <vt:lpstr>Lucida Sans Unicode</vt:lpstr>
      <vt:lpstr>MiR1_1</vt:lpstr>
      <vt:lpstr>PowerPoint 演示文稿</vt:lpstr>
      <vt:lpstr>PowerPoint 演示文稿</vt:lpstr>
      <vt:lpstr>PowerPoint 演示文稿</vt:lpstr>
      <vt:lpstr>Участие ИП в хозяйственной деятельности</vt:lpstr>
      <vt:lpstr>Индивидуальные предприниматели</vt:lpstr>
      <vt:lpstr>Дееспособность граждан</vt:lpstr>
      <vt:lpstr>Регистрация ИП</vt:lpstr>
      <vt:lpstr>Документы для регистрации ИПД</vt:lpstr>
      <vt:lpstr>Документы по факту регистрации ИПД</vt:lpstr>
      <vt:lpstr>Ответственность ИП</vt:lpstr>
      <vt:lpstr>Банкротство ИП</vt:lpstr>
      <vt:lpstr>Прекращение деятельности в качестве ИП</vt:lpstr>
      <vt:lpstr>Преимущества и недостатки ИПД</vt:lpstr>
      <vt:lpstr>Осуществление ИПД без регистрации</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Использование шаблонов презентаций</dc:title>
  <dc:creator>dunno</dc:creator>
  <cp:lastModifiedBy>Ki ps</cp:lastModifiedBy>
  <cp:revision>106</cp:revision>
  <dcterms:created xsi:type="dcterms:W3CDTF">2012-08-21T19:35:00Z</dcterms:created>
  <dcterms:modified xsi:type="dcterms:W3CDTF">2025-05-26T15:14:27Z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9D3B462AABF248C48EDD1D7121029F15_13</vt:lpwstr>
  </property>
  <property fmtid="{D5CDD505-2E9C-101B-9397-08002B2CF9AE}" pid="3" name="KSOProductBuildVer">
    <vt:lpwstr>1049-12.2.0.21179</vt:lpwstr>
  </property>
</Properties>
</file>