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1F971D-80A3-53D6-22F8-D141E93BE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00BE0AD-878F-48F5-BC17-EA4B94124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007394-8BB0-5E6B-760E-1AE8105D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A203CA-B2BE-E710-2065-1CC9EAA3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3FC20C-1F27-D5B2-EA01-0A66C81A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6619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C692F4-ACAB-06D0-FB5B-422641751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100F50-0FD6-1A6A-F85F-6AA31578F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DEC954-A27A-0969-5428-0993B86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345F07-758A-620C-D6CC-3238D4D2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6D5D6C-2C23-35B0-29FD-DA00D0E8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99453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997864C-1E5D-78B8-FE3F-0345C9EE5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5EC629-9447-4EA7-1437-518C2AC21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9DCE22-E30E-FA4D-E8D9-12691124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2F69AA-E6C9-09DC-E89C-7916D825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B5C232-B51B-CC50-228E-7655CE40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425162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329FA5-06AC-F890-09B0-DAE9E588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71A2D9-8E12-D4E6-C75F-95FD1AA7D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327363-4A65-0F20-A91D-F566A0F0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A509A8-7836-F358-319A-4AB6E15B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302A0A-A1F3-753E-8B00-CEF235074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46782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3B838F-D4A7-466C-0A36-C5E20ACC9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91DD2C-BF4E-51AC-9999-B87F4DEAE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9DB376-23E5-4449-9674-2BB16BF8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D15AEA6-036F-24E8-3DDB-33FB4CB5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24F752-D008-B4C3-03F9-2049A287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12245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0A2650-C3DB-470D-D011-C94DFC13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7E77B6-1958-7AEF-49DA-720BBCA1C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304FCF5-D130-FBD2-FA0B-BA5D7E2BB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79C09B-DBD8-D8FF-9405-DBF46BB8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B768935-8F71-E978-CB63-735A9D56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A4F811-23E5-6353-3899-87A9CEE1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24021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5B8FDA-A856-EB50-FC56-42281A0E3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D68AA-AAC8-3BDF-9674-8FB061A39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8B3375F-8FBB-3658-DF96-17830A901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454195-90C7-D08D-56E6-A5A918F74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5A3528F-0C6F-111E-26E4-D220F3376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8410423-FF32-2AFE-E829-07AEC4F6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C3F5F80-5BB3-A682-E664-1F5B895A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E80930A-D461-2432-2545-50900152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295595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035B40-8648-7F90-7ED3-CE884B9E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EB6EED9-CE1E-A8FB-95E9-A75F754B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FD1AC9-4F1C-7C5E-E029-42786A16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AB688F3-F7A1-0D09-2540-F82672E2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96355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E34A770-AE9C-C5DE-78DF-A81101CA8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41D4AB6-D12E-ED9D-1C47-D6C538B2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A510889-882B-E87C-E698-C5183951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11626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06F2F7-05C6-BE02-29E9-92117101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EAC9B9-07D2-559E-4414-BFBC19FB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C20660-7124-EAC7-8FE4-32C65936E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FDEAD31-FB74-F17C-7394-7F0EDC9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7DCC3D-C8FD-E19F-48D7-8F0B9772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36B775-6866-3D48-2AE5-2EB363E5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268409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BAD5F-293D-FA74-F021-32F9F9F3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10FEE58-7E74-96EE-BCFE-9A83DAA2A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47B9D74-67CA-6C69-62EA-5DADEF4E9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FD4227-2064-DAAA-9742-1BEAC9AA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AA5B8F-A759-757D-2E01-CB1BBF6E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3D20D0-0162-CDBF-0C1F-13CE4CF9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22130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637D4-8653-2B95-393D-F04CFC52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0BC8B-DDC5-0B69-58B1-E4B369AC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CF202D-60F2-38A3-225F-7F42CA626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0B99-BEB0-EE45-940B-ED303423735D}" type="datetimeFigureOut">
              <a:rPr lang=""/>
              <a:pPr/>
              <a:t>04/15/2025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729C8C-C58D-92AC-DC5B-6DAC584B4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74862E-4C8E-A7C9-C039-C2E39424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5B6E-2EED-E746-844B-E65A7EF4C22D}" type="slidenum">
              <a:rPr lang="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2162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DC7E5B-848E-BC13-DEEF-E5992AC593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5 традиций моей семьи</a:t>
            </a:r>
            <a:endParaRPr lang="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9833669-E3A7-68C8-493E-74FF8C508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600" y="3657600"/>
            <a:ext cx="44196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Выполнила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ученица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6 А класса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Ровеньковской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школы № 2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им. 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А.В.Хоптенко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Солодилова Полина</a:t>
            </a:r>
            <a:endParaRPr lang="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85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0CFE59-2901-0377-A029-DDABD1AB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Семейные альбомы </a:t>
            </a:r>
            <a:endParaRPr lang="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E256E8-51E7-67C1-ECD4-E853D5D21E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802" r="7802"/>
          <a:stretch/>
        </p:blipFill>
        <p:spPr>
          <a:xfrm>
            <a:off x="4419600" y="609600"/>
            <a:ext cx="7391400" cy="5791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0CFAE42-E630-87F6-BB4E-5F6DCFB35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просматривать и пополнять альбомы семейными фотографиями.</a:t>
            </a:r>
            <a:endParaRPr lang="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8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0DFFD5-F7DD-3578-49E6-507DC5A5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Летний       отдых</a:t>
            </a:r>
            <a:endParaRPr lang="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AC8529F-057D-5CCD-C429-F0DAB797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572584" cy="3811588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каждое лето мы отдыхаем вместе  на море в разных городах.</a:t>
            </a:r>
            <a:endParaRPr lang="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0EB555-B822-3260-30E3-A328F849B5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74" r="2474"/>
          <a:stretch/>
        </p:blipFill>
        <p:spPr>
          <a:xfrm>
            <a:off x="4772025" y="457201"/>
            <a:ext cx="7185050" cy="5811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01615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A9884-0C7D-B784-23AA-AC04ECDC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3932237" cy="727747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Праздники </a:t>
            </a:r>
            <a:endParaRPr lang="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A8BA839-719A-FE3D-9D66-E1D15B85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любим отмечать праздники в кругу семьи. Всегда отмечаем вместе дни рождения, Новый год, годовщину свадьбы родителей.  </a:t>
            </a:r>
            <a:endParaRPr lang="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40C06D-6963-B73D-E294-236C09AABD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59" r="2459"/>
          <a:stretch/>
        </p:blipFill>
        <p:spPr>
          <a:xfrm>
            <a:off x="5183188" y="989011"/>
            <a:ext cx="6172200" cy="5381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51281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519D2B-430A-16DF-8133-85E1C2CC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4" y="783083"/>
            <a:ext cx="3932237" cy="1289376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Отмечаем каникулы </a:t>
            </a:r>
            <a:endParaRPr lang="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419A3C-A68C-86F7-6C97-6554CEEB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484" y="2072459"/>
            <a:ext cx="3932237" cy="3811588"/>
          </a:xfrm>
        </p:spPr>
        <p:txBody>
          <a:bodyPr/>
          <a:lstStyle/>
          <a:p>
            <a:endParaRPr lang="ru-RU" b="1" dirty="0"/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первый день всех каникул  мы ходим в кафе и душевно проводим там время</a:t>
            </a:r>
            <a:endParaRPr lang="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1822B5-63CB-F189-1ECF-D26C72CF79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390" b="20390"/>
          <a:stretch/>
        </p:blipFill>
        <p:spPr>
          <a:xfrm>
            <a:off x="4623202" y="475409"/>
            <a:ext cx="7078550" cy="574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6050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EA491-6571-A73F-B7FB-FAF5DC15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Шашлыки на природе</a:t>
            </a:r>
            <a:endParaRPr lang="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5617BA7-484B-CCC4-869F-A22BFB937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наступлением тепла мы готовим еду на мангале и обедаем в беседке</a:t>
            </a:r>
            <a:endParaRPr lang="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D63F79A-204A-7F4E-2A4B-1321CD68BF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785" r="7785"/>
          <a:stretch/>
        </p:blipFill>
        <p:spPr>
          <a:xfrm>
            <a:off x="5029200" y="762000"/>
            <a:ext cx="6477000" cy="525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56466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0E36FF-3511-6F59-4CFE-47C0B85DC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xmlns="" val="387714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111</Words>
  <Application>Microsoft Office PowerPoint</Application>
  <PresentationFormat>Произвольный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5 традиций моей семьи</vt:lpstr>
      <vt:lpstr>1. Семейные альбомы </vt:lpstr>
      <vt:lpstr>2. Летний       отдых</vt:lpstr>
      <vt:lpstr>3. Праздники </vt:lpstr>
      <vt:lpstr>4. Отмечаем каникулы </vt:lpstr>
      <vt:lpstr>5. Шашлыки на природе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традиций моей семьи</dc:title>
  <dc:creator>Ольга Солодилова</dc:creator>
  <cp:lastModifiedBy>User</cp:lastModifiedBy>
  <cp:revision>8</cp:revision>
  <dcterms:created xsi:type="dcterms:W3CDTF">2024-01-14T18:05:43Z</dcterms:created>
  <dcterms:modified xsi:type="dcterms:W3CDTF">2025-04-15T13:45:12Z</dcterms:modified>
</cp:coreProperties>
</file>