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63" r:id="rId4"/>
    <p:sldId id="264" r:id="rId5"/>
    <p:sldId id="265" r:id="rId6"/>
    <p:sldId id="266" r:id="rId7"/>
    <p:sldId id="256" r:id="rId8"/>
    <p:sldId id="267" r:id="rId9"/>
    <p:sldId id="259" r:id="rId10"/>
    <p:sldId id="268" r:id="rId11"/>
    <p:sldId id="269" r:id="rId12"/>
    <p:sldId id="270" r:id="rId13"/>
    <p:sldId id="272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1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0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88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03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41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43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17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6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90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51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6792" y="2780928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предметных результатов на уроках технологии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60648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«Майская средняя общеобразовательная школа»</a:t>
            </a:r>
          </a:p>
          <a:p>
            <a:pPr algn="ctr"/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609329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479715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Пепеляева Ирина Геннадьевна,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7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249" y="18864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 контрольной работы №8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технологии 5 класс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773416"/>
            <a:ext cx="7776864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умение применять технологию изготовления швейного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умение работы с технологической картой, выполнять правила ТБ на швейной машине,  умение выполнять ВТО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18940"/>
              </p:ext>
            </p:extLst>
          </p:nvPr>
        </p:nvGraphicFramePr>
        <p:xfrm>
          <a:off x="719572" y="1712253"/>
          <a:ext cx="7560840" cy="502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8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Параметры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Баллы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92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Умение выполнять  работу по  технологической карте.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Соответствие ширины строчки от края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ткани.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соответствие ширины строчки от края ткани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правильное выполнения строчки от края ткани.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5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Умение</a:t>
                      </a:r>
                      <a:r>
                        <a:rPr lang="ru-RU" sz="1400" kern="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выполнять  </a:t>
                      </a: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качественно </a:t>
                      </a: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строчки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350" marR="635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(ровно) линий строчек.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35">
                <a:tc gridSpan="2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Не качественная строчка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2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2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5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</a:t>
                      </a:r>
                      <a:r>
                        <a:rPr lang="ru-RU" sz="1400" kern="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подобрать нитки</a:t>
                      </a:r>
                      <a:r>
                        <a:rPr lang="ru-RU" sz="1400" kern="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1400" kern="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  цвет </a:t>
                      </a: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ткани.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Соответствие цвета ниток.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/>
                          <a:ea typeface="Andale Sans UI"/>
                          <a:cs typeface="Times New Roman"/>
                        </a:rPr>
                        <a:t>3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708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Умение выполнять ВТО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400" kern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just"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6350" marR="63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Соблюдение </a:t>
                      </a:r>
                      <a:r>
                        <a:rPr lang="en-US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–режима</a:t>
                      </a:r>
                      <a:endParaRPr lang="ru-RU" sz="1400" kern="0" dirty="0" smtClean="0">
                        <a:effectLst/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Andale Sans UI"/>
                          <a:cs typeface="Times New Roman"/>
                        </a:rPr>
                        <a:t>3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Порядок выполнения 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соблюдение ВТО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493">
                <a:tc grid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Максимальный балл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2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33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46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52736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получают  карточки, дать определения: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« На какие три группы делятся все машинные швы? (Найдите лишнее)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А) соединительные;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Б)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разъединительные;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В) краевые;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Г) отделочные.….»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Какие швы относятся к соединительным? (Выбрать правильный ответ)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стачной в заутюжку;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Б) шов в подгибку с открытым срезом;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накладной с открытым срезом;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накладной с закрытым срезом.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Стежок – это переплетение нитей между двумя проколами ткани иглой.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место соединения двух или нескольких  деталей строчки.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Стачать-соединить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детали машинной строчкой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Ширина шва-это расстояние от срезов деталей до строчки.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Разутюжить – разложить припуски шва в разные стороны.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Заутюжить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отогнуть припуски на шов в одну сторону и закрепить.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Прострочить-проложить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отделочную строчку.</a:t>
            </a:r>
          </a:p>
        </p:txBody>
      </p:sp>
    </p:spTree>
    <p:extLst>
      <p:ext uri="{BB962C8B-B14F-4D97-AF65-F5344CB8AC3E}">
        <p14:creationId xmlns:p14="http://schemas.microsoft.com/office/powerpoint/2010/main" val="3059440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проверяет знание терминов по теме «Машинные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швы»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данное задание учащиеся могут набрать максимально 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баллов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44165"/>
              </p:ext>
            </p:extLst>
          </p:nvPr>
        </p:nvGraphicFramePr>
        <p:xfrm>
          <a:off x="611560" y="1555467"/>
          <a:ext cx="7632849" cy="309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3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Критерии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Параметры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Баллы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71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.Уметь применять терминологию машинных швов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1 правильный полный ответ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1 правильный неполный ответ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929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Неправильный ответ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endParaRPr lang="ru-RU" sz="1400" kern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619">
                <a:tc gridSpan="3"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Максимальный балл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22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3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узлы швейной машины с электрическим приводом.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5-7 минут.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4616350" cy="45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8232" y="2276872"/>
            <a:ext cx="2232248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Маховое колесо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Моталка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Рукав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Платформа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Регулятор строчки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Стойка рукава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Клавиша обратного хода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Иглодержатель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Игольная пластина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Лапка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kern="150" dirty="0"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Рычаг подъема лапки</a:t>
            </a: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ru-RU" sz="1600" kern="150" dirty="0">
                <a:latin typeface="Times New Roman"/>
                <a:ea typeface="Andale Sans UI"/>
                <a:cs typeface="Tahoma"/>
              </a:rPr>
              <a:t> </a:t>
            </a:r>
            <a:endParaRPr lang="ru-RU" sz="1600" kern="150" dirty="0">
              <a:effectLst/>
              <a:latin typeface="Times New Roman"/>
              <a:ea typeface="Andale Sans U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15250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177" y="95336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знание основных узлов (деталей) швейной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машины.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данное задание учащиеся могут набрать максимально 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балла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06711"/>
              </p:ext>
            </p:extLst>
          </p:nvPr>
        </p:nvGraphicFramePr>
        <p:xfrm>
          <a:off x="539552" y="1700809"/>
          <a:ext cx="7776864" cy="2482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8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96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Знание названий деталей машины.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1 правильный полный ответ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За 1 правильный неполный ответ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       </a:t>
                      </a:r>
                      <a:r>
                        <a:rPr lang="ru-RU" sz="1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1 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31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неправильный ответ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50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        0</a:t>
                      </a:r>
                      <a:endParaRPr lang="ru-RU" sz="1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845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Максимальный балл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422108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Максимальный </a:t>
            </a:r>
            <a:r>
              <a:rPr lang="ru-RU" dirty="0"/>
              <a:t>балл за выполнение </a:t>
            </a:r>
            <a:r>
              <a:rPr lang="ru-RU" dirty="0" smtClean="0"/>
              <a:t>работы- </a:t>
            </a:r>
            <a:r>
              <a:rPr lang="ru-RU" b="1" dirty="0" smtClean="0"/>
              <a:t>100 баллов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35321"/>
              </p:ext>
            </p:extLst>
          </p:nvPr>
        </p:nvGraphicFramePr>
        <p:xfrm>
          <a:off x="539552" y="5013176"/>
          <a:ext cx="7848870" cy="96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«2»</a:t>
                      </a:r>
                      <a:endParaRPr lang="ru-RU" sz="1200" kern="15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kern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endParaRPr lang="ru-RU" sz="1200" kern="15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200" kern="15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1400" b="1" kern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200" kern="15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350" marR="63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2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Первичные баллы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0-50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51-70</a:t>
                      </a:r>
                      <a:endParaRPr lang="ru-RU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71-89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90-100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0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2404"/>
              </p:ext>
            </p:extLst>
          </p:nvPr>
        </p:nvGraphicFramePr>
        <p:xfrm>
          <a:off x="107504" y="116632"/>
          <a:ext cx="8928992" cy="6586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разделов и тем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Формы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контроля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обучающихся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Предметные УУД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11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«Швейная машина» и «Машинные швы»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6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Современная бытовая швейная  машина. Основные узлы швейной машины.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Бытовая швейная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машина, ее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технические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характеристики, назначение основных узлов. Виды приводов швейной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машины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их устройство, преимущества и недостатки. Организация рабочего места для выполнения машинных работ.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Знать: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правила техники безопасности и внутреннего распорядка в мастерской , виды машин применяемых в швейной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промышленности,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бытовой универсальной швейной  машины,  организацию рабочего места, правила подготовки к работе, устройство моталки.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Умение :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наматывать нитки на шпульку, заправлять верхнюю и нижнюю нитки, выполнять машинную строчку с различной длиной стежка,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2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швейной машины к работе.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Правила безопасной работы на универсальной бытовой швейной машине. Правила подготовки швейной машины к работе. Формирование первоначальных навыков работы на швейной машине. Намотка нитки 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шпульку.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Заправка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верхней и нижней нитей.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 приемов безопасной  работы на швейной машине, назначение основных узлов швейной  машины,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:  наматывать нитки на шпульку, заправлять верхнюю и нижнюю нитки, выполнять машинную строчку с различной длиной стежка, закрепить начало и конец строчки клавишей шитья назад.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86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55925"/>
              </p:ext>
            </p:extLst>
          </p:nvPr>
        </p:nvGraphicFramePr>
        <p:xfrm>
          <a:off x="107504" y="116632"/>
          <a:ext cx="8856984" cy="578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разделов и тем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Формы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обучающихся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Предметные УУД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операции при машинной обработке изделия.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машинных строчек на ткани по намеченным линиям, закрепление строчки обратным ходом машины. Предохранение срезов от осыпания-обмётывание. Выполнение зигзагообразной машинной строчки.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Умение выполнять прямую и зигзагообразную машинные строчки с различной длиной стежка по намеченным линиям по прямой и с поворотом под углом с использованием переключателя вида строчек и регулятора длины стежка. Выполнять закрепки в начале и конце строчки с использованием клавиши шитья назад. Находить и представлять информацию об истории швейной машины. Овладевать безопасными приёмами труда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Машинные швы. Терминология машинных швов. Технологическая карта.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Терминология машинных швов. Выполнение  машинных швов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технологической карте: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соединительные (стачной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вразутюжку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стачной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взаутюжу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, краевые (шов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вподгибку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открытым срезом и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вподгибку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открытым обмётанным срезом,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вподгибку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закрытым срезом).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Умение:  выполнять   машинные швы: соединительные (стачной шов враз утюжку и стачной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взаутюжу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краевые (шов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вподгибку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открытым срезом и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вподгибку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открытым обмётанным срезом, шов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вподгибку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закрытым срезом).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машинные швы по технологической карте.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4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09916"/>
              </p:ext>
            </p:extLst>
          </p:nvPr>
        </p:nvGraphicFramePr>
        <p:xfrm>
          <a:off x="107504" y="116632"/>
          <a:ext cx="8928992" cy="273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24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разделов и тем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Формы контроля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обучающихся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Предметные УУД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0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мероприятие по теме «Швейная машина и машинные швы»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образцов по технологической   карте. Название основных узлов швейной машины с электрическим приводом.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Терминология машинных швов.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Контрольная работа № 8 по теме «Швейная машина и машинные швы»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применять технологию изготовления швейного изделия, умение работы с технологической картой, выполнять правила ТБ на швейной машине,  умение выполнять ВТО.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 знаний терминов по теме «Машинные швы»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знаний основных узлов (деталей) швейной машины.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26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контрольного мероприятия «Контрольная работа№8»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технологии для обучающихся 5 клас</a:t>
            </a:r>
            <a:r>
              <a:rPr lang="ru-RU" b="1" dirty="0"/>
              <a:t>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2236" y="1556792"/>
            <a:ext cx="76328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умение применять технологию изготовления швейного изделия, умение работы с технологической картой, выполнять правила ТБ на швейной машине,  умение выполнять ВТО.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знание терминов по теме «Машинные швы»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знание основных узлов (деталей) швейной машины.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предметных умений, все задания предполагают проверку различных видов универсальных учебных действий: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(планировать учебную деятельность, адекватно самостоятельно оценивать правильность выполнения действия и вносить необходимые коррективы),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(осуществлять логические операции, выбирать необходимые для решения конкретной задачи средства, исследовать и делать самостоятельные выводы).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№8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проводится в форме соревнования. Класс делится на команды. Каждый участник в команде выполняет индивидуально три задания. Баллы, полученные каждым участником суммируются. По наибольшему количеству баллов определяется команда победителей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призеров.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3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19783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образца даётся технологическая  карта.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20 минут.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1-ой команды: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-выполнить образец «стачного шва с закрытым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срезом» по технологической карте.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112749"/>
              </p:ext>
            </p:extLst>
          </p:nvPr>
        </p:nvGraphicFramePr>
        <p:xfrm>
          <a:off x="611560" y="2492896"/>
          <a:ext cx="78962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Название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Графическое. Условное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изображение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Назначение. Технология  выполнения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9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Стачной шов  с закрытым срезом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 края детали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(обработка боковых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срезов, нижней части фартука)</a:t>
                      </a:r>
                    </a:p>
                    <a:p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Заметать на 5…7 мм.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Заметать на 7…10 мм.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Застрочить. Ширина шва 1…3 мм.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Удалить нитки замётывания.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Проутюжить готовый образец.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Рисунок 5" descr="C:\Users\User\Desktop\iрп.jpg"/>
          <p:cNvPicPr/>
          <p:nvPr/>
        </p:nvPicPr>
        <p:blipFill rotWithShape="1">
          <a:blip r:embed="rId2"/>
          <a:srcRect l="26140" t="12393" r="37832" b="49278"/>
          <a:stretch/>
        </p:blipFill>
        <p:spPr bwMode="auto">
          <a:xfrm>
            <a:off x="2699792" y="4005064"/>
            <a:ext cx="2808312" cy="2016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786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2-ой команды: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–выполнить  образец «накладной шов с закрытым срезом»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16195"/>
              </p:ext>
            </p:extLst>
          </p:nvPr>
        </p:nvGraphicFramePr>
        <p:xfrm>
          <a:off x="467544" y="1700808"/>
          <a:ext cx="8064896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44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Название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Графическое. Условное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изображение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Назначение. Технология  выполнения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0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Накладной шов с закрытым срезом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Рисунок 3" descr="C:\Users\User\Desktop\4ип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83768" y="3140968"/>
            <a:ext cx="3096344" cy="223224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5" name="TextBox 4"/>
          <p:cNvSpPr txBox="1"/>
          <p:nvPr/>
        </p:nvSpPr>
        <p:spPr>
          <a:xfrm>
            <a:off x="5964510" y="2780928"/>
            <a:ext cx="2376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Накладной шов с закрытым срезом применяют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накладных карманов, кокеток и т.п.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Стачиваем по изнаночной  стороне от края на 3..5 мм.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Перегибаем деталь(кармана) и прокладываем по лицевой отделочную строчку 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сгибу на 5…7мм.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Проутюжить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готовый образец.</a:t>
            </a:r>
          </a:p>
        </p:txBody>
      </p:sp>
    </p:spTree>
    <p:extLst>
      <p:ext uri="{BB962C8B-B14F-4D97-AF65-F5344CB8AC3E}">
        <p14:creationId xmlns:p14="http://schemas.microsoft.com/office/powerpoint/2010/main" val="65328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4345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№2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получают  карточки, дать определения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 правильный ответ – 5 баллов.  Время выполнения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 На какие три группы делятся все машинные швы? (Найдите лишнее)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А) соединительные;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Б) разъединительные;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В) краевые;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Г) отделочные.….»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Какие швы относятся к соединительным? (Выбрать правильный ответ)</a:t>
            </a: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стачной в заутюжку;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Б) шов в подгибку с открытым срезом;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накладной с открытым срезом;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накладной с закрытым срезом.</a:t>
            </a:r>
          </a:p>
          <a:p>
            <a:pPr fontAlgn="auto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Стежок – это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Стачать- …..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Ширина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шва- …..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Разутюжить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Заутюжить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Прострочить- ……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5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узлы швейной машины с электрическим приводом.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5-7 минут.</a:t>
            </a:r>
          </a:p>
        </p:txBody>
      </p:sp>
      <p:pic>
        <p:nvPicPr>
          <p:cNvPr id="4" name="Рисунок 3" descr="C:\Users\User\Desktop\iлор.jpg"/>
          <p:cNvPicPr/>
          <p:nvPr/>
        </p:nvPicPr>
        <p:blipFill>
          <a:blip r:embed="rId2"/>
          <a:srcRect t="17255" r="46826" b="12743"/>
          <a:stretch>
            <a:fillRect/>
          </a:stretch>
        </p:blipFill>
        <p:spPr>
          <a:xfrm>
            <a:off x="1907704" y="1429702"/>
            <a:ext cx="5256584" cy="4663594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390715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1512</Words>
  <Application>Microsoft Office PowerPoint</Application>
  <PresentationFormat>Экран (4:3)</PresentationFormat>
  <Paragraphs>264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Andale Sans UI</vt:lpstr>
      <vt:lpstr>Arial</vt:lpstr>
      <vt:lpstr>Calibri</vt:lpstr>
      <vt:lpstr>Tahoma</vt:lpstr>
      <vt:lpstr>Times New Roman</vt:lpstr>
      <vt:lpstr>Тема Office</vt:lpstr>
      <vt:lpstr>1_Тема Office</vt:lpstr>
      <vt:lpstr>Мастер-класс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2017-09-24T18:49:47Z</dcterms:created>
  <dcterms:modified xsi:type="dcterms:W3CDTF">2024-12-27T08:17:25Z</dcterms:modified>
</cp:coreProperties>
</file>