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0" r:id="rId2"/>
    <p:sldId id="264" r:id="rId3"/>
    <p:sldId id="267" r:id="rId4"/>
    <p:sldId id="263" r:id="rId5"/>
    <p:sldId id="268" r:id="rId6"/>
    <p:sldId id="299" r:id="rId7"/>
    <p:sldId id="265" r:id="rId8"/>
    <p:sldId id="270" r:id="rId9"/>
    <p:sldId id="271" r:id="rId10"/>
    <p:sldId id="281" r:id="rId11"/>
    <p:sldId id="276" r:id="rId12"/>
    <p:sldId id="272" r:id="rId13"/>
    <p:sldId id="283" r:id="rId14"/>
    <p:sldId id="277" r:id="rId15"/>
    <p:sldId id="273" r:id="rId16"/>
    <p:sldId id="285" r:id="rId17"/>
    <p:sldId id="278" r:id="rId18"/>
    <p:sldId id="274" r:id="rId19"/>
    <p:sldId id="287" r:id="rId20"/>
    <p:sldId id="279" r:id="rId21"/>
    <p:sldId id="275" r:id="rId22"/>
    <p:sldId id="288" r:id="rId23"/>
    <p:sldId id="280" r:id="rId24"/>
    <p:sldId id="296" r:id="rId25"/>
    <p:sldId id="261" r:id="rId26"/>
    <p:sldId id="290" r:id="rId27"/>
    <p:sldId id="298" r:id="rId28"/>
    <p:sldId id="289" r:id="rId29"/>
    <p:sldId id="297" r:id="rId30"/>
    <p:sldId id="291" r:id="rId31"/>
    <p:sldId id="300" r:id="rId32"/>
    <p:sldId id="301" r:id="rId33"/>
    <p:sldId id="302" r:id="rId34"/>
    <p:sldId id="303" r:id="rId35"/>
    <p:sldId id="304" r:id="rId36"/>
    <p:sldId id="305" r:id="rId37"/>
    <p:sldId id="306" r:id="rId38"/>
    <p:sldId id="307" r:id="rId39"/>
    <p:sldId id="308" r:id="rId40"/>
    <p:sldId id="309" r:id="rId41"/>
    <p:sldId id="310" r:id="rId42"/>
    <p:sldId id="294"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BBF"/>
    <a:srgbClr val="0105AB"/>
    <a:srgbClr val="003BB0"/>
    <a:srgbClr val="F3EAD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9B7679-1982-46F8-8C9B-131505F34B5A}" type="datetimeFigureOut">
              <a:rPr lang="ru-RU" smtClean="0"/>
              <a:pPr/>
              <a:t>16.11.2023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872EEB-A12D-4C68-BF9C-707E7739437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4872EEB-A12D-4C68-BF9C-707E77394376}" type="slidenum">
              <a:rPr lang="ru-RU" smtClean="0"/>
              <a:pPr/>
              <a:t>28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4872EEB-A12D-4C68-BF9C-707E77394376}" type="slidenum">
              <a:rPr lang="ru-RU" smtClean="0"/>
              <a:pPr/>
              <a:t>29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26" Type="http://schemas.openxmlformats.org/officeDocument/2006/relationships/image" Target="../media/image25.jpe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ideo" Target="file:///D:\&#1053;&#1086;&#1074;&#1072;&#1103;%20&#1087;&#1072;&#1087;&#1082;&#1072;\foxy%20jumpscare%20%20fnaf%202%20(360p).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image" Target="../media/image43.jpe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ideo" Target="file:///D:\&#1053;&#1086;&#1074;&#1072;&#1103;%20&#1087;&#1072;&#1087;&#1082;&#1072;\foxy%20jumpscare%20%20fnaf%202%20(360p).mp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image" Target="../media/image43.jpe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ideo" Target="file:///D:\&#1053;&#1086;&#1074;&#1072;&#1103;%20&#1087;&#1072;&#1087;&#1082;&#1072;\foxy%20jumpscare%20%20fnaf%202%20(360p).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image" Target="../media/image43.jpeg"/><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ideo" Target="file:///D:\&#1053;&#1086;&#1074;&#1072;&#1103;%20&#1087;&#1072;&#1087;&#1082;&#1072;\foxy%20jumpscare%20%20fnaf%202%20(360p).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43.jpeg"/><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ideo" Target="file:///D:\&#1053;&#1086;&#1074;&#1072;&#1103;%20&#1087;&#1072;&#1087;&#1082;&#1072;\foxy%20jumpscare%20%20fnaf%202%20(360p).mp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audio" Target="file:///D:\&#1053;&#1086;&#1074;&#1072;&#1103;%20&#1087;&#1072;&#1087;&#1082;&#1072;\kidcheer.mp3" TargetMode="External"/><Relationship Id="rId6" Type="http://schemas.openxmlformats.org/officeDocument/2006/relationships/image" Target="../media/image43.jpeg"/><Relationship Id="rId5" Type="http://schemas.openxmlformats.org/officeDocument/2006/relationships/slide" Target="slide6.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7.gif"/></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slide" Target="slide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1.jpeg"/><Relationship Id="rId2" Type="http://schemas.openxmlformats.org/officeDocument/2006/relationships/slideLayout" Target="../slideLayouts/slideLayout7.xml"/><Relationship Id="rId1" Type="http://schemas.openxmlformats.org/officeDocument/2006/relationships/video" Target="file:///D:\&#1053;&#1086;&#1074;&#1072;&#1103;%20&#1087;&#1072;&#1087;&#1082;&#1072;\&#1052;&#1072;&#1081;&#1085;&#1082;&#1088;&#1072;&#1092;&#1090;%20&#1058;&#1072;&#1085;&#1077;&#1094;%20&#1069;&#1085;&#1076;&#1077;&#1088;&#1084;&#1077;&#1085;&#1072;%20&#1082;&#1088;&#1091;&#1090;&#1100;)))%20(360p).mp4" TargetMode="External"/><Relationship Id="rId6" Type="http://schemas.openxmlformats.org/officeDocument/2006/relationships/slide" Target="slide6.xml"/><Relationship Id="rId5" Type="http://schemas.openxmlformats.org/officeDocument/2006/relationships/image" Target="../media/image44.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2.jpeg"/><Relationship Id="rId7" Type="http://schemas.openxmlformats.org/officeDocument/2006/relationships/image" Target="../media/image55.jpeg"/><Relationship Id="rId12"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4.jpeg"/><Relationship Id="rId11" Type="http://schemas.openxmlformats.org/officeDocument/2006/relationships/image" Target="../media/image38.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1.jpeg"/><Relationship Id="rId9" Type="http://schemas.openxmlformats.org/officeDocument/2006/relationships/image" Target="../media/image57.jpe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youtube.com/watch?v=ZcBNxuKZyN4" TargetMode="External"/><Relationship Id="rId5" Type="http://schemas.openxmlformats.org/officeDocument/2006/relationships/image" Target="../media/image1.jpeg"/><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jpeg"/><Relationship Id="rId7" Type="http://schemas.openxmlformats.org/officeDocument/2006/relationships/image" Target="../media/image30.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29.jpeg"/><Relationship Id="rId4" Type="http://schemas.openxmlformats.org/officeDocument/2006/relationships/slide" Target="slide4.xml"/><Relationship Id="rId9" Type="http://schemas.openxmlformats.org/officeDocument/2006/relationships/image" Target="../media/image3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7.xml"/><Relationship Id="rId1" Type="http://schemas.openxmlformats.org/officeDocument/2006/relationships/video" Target="file:///D:\&#1053;&#1086;&#1074;&#1072;&#1103;%20&#1087;&#1072;&#1087;&#1082;&#1072;\Gravity%20Falls_%20Dipper's%20Guide%20to%20the%20Unexplained%20-%20Mailbox%20_%20Official%20Disney%20Channel%20Africa%20(720p).mp4" TargetMode="External"/><Relationship Id="rId5" Type="http://schemas.openxmlformats.org/officeDocument/2006/relationships/image" Target="../media/image44.pn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gif"/></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gif"/></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gif"/></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gif"/></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gif"/></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gif"/></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gif"/></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gif"/></Relationships>
</file>

<file path=ppt/slides/_rels/slide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image" Target="../media/image29.jpeg"/><Relationship Id="rId4" Type="http://schemas.openxmlformats.org/officeDocument/2006/relationships/slide" Target="slide30.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gif"/></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slide" Target="slide5.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4.gif"/><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66.jpeg"/><Relationship Id="rId4" Type="http://schemas.openxmlformats.org/officeDocument/2006/relationships/image" Target="../media/image65.jpeg"/></Relationships>
</file>

<file path=ppt/slides/_rels/slide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jpeg"/><Relationship Id="rId7" Type="http://schemas.openxmlformats.org/officeDocument/2006/relationships/image" Target="../media/image3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image" Target="../media/image38.jpeg"/><Relationship Id="rId5" Type="http://schemas.openxmlformats.org/officeDocument/2006/relationships/image" Target="../media/image29.jpeg"/><Relationship Id="rId10" Type="http://schemas.openxmlformats.org/officeDocument/2006/relationships/slide" Target="slide42.xml"/><Relationship Id="rId4" Type="http://schemas.openxmlformats.org/officeDocument/2006/relationships/slide" Target="slide4.xml"/><Relationship Id="rId9" Type="http://schemas.openxmlformats.org/officeDocument/2006/relationships/image" Target="../media/image37.jpeg"/></Relationships>
</file>

<file path=ppt/slides/_rels/slide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jpeg"/><Relationship Id="rId7" Type="http://schemas.openxmlformats.org/officeDocument/2006/relationships/image" Target="../media/image3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image" Target="../media/image38.jpeg"/><Relationship Id="rId5" Type="http://schemas.openxmlformats.org/officeDocument/2006/relationships/image" Target="../media/image29.jpeg"/><Relationship Id="rId10" Type="http://schemas.openxmlformats.org/officeDocument/2006/relationships/slide" Target="slide42.xml"/><Relationship Id="rId4" Type="http://schemas.openxmlformats.org/officeDocument/2006/relationships/slide" Target="slide4.xml"/><Relationship Id="rId9" Type="http://schemas.openxmlformats.org/officeDocument/2006/relationships/image" Target="../media/image37.jpeg"/></Relationships>
</file>

<file path=ppt/slides/_rels/slide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1.jpeg"/><Relationship Id="rId7"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image" Target="../media/image30.jpeg"/><Relationship Id="rId4" Type="http://schemas.openxmlformats.org/officeDocument/2006/relationships/slide" Target="slide8.xml"/><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image" Target="../media/image43.jpe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Прямоугольник 76"/>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6" name="Группа 25"/>
          <p:cNvGrpSpPr/>
          <p:nvPr/>
        </p:nvGrpSpPr>
        <p:grpSpPr>
          <a:xfrm>
            <a:off x="0" y="0"/>
            <a:ext cx="9144000" cy="5290858"/>
            <a:chOff x="0" y="0"/>
            <a:chExt cx="9144000" cy="5290858"/>
          </a:xfrm>
        </p:grpSpPr>
        <p:pic>
          <p:nvPicPr>
            <p:cNvPr id="15362" name="Picture 2" descr="https://i.pinimg.com/564x/4a/fc/ed/4afced3242ef042e135a50caaa390daa.jpg"/>
            <p:cNvPicPr>
              <a:picLocks noChangeAspect="1" noChangeArrowheads="1"/>
            </p:cNvPicPr>
            <p:nvPr/>
          </p:nvPicPr>
          <p:blipFill>
            <a:blip r:embed="rId2"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grpSp>
          <p:nvGrpSpPr>
            <p:cNvPr id="10" name="Группа 9"/>
            <p:cNvGrpSpPr/>
            <p:nvPr/>
          </p:nvGrpSpPr>
          <p:grpSpPr>
            <a:xfrm>
              <a:off x="8676456" y="476672"/>
              <a:ext cx="467544" cy="4814186"/>
              <a:chOff x="8676456" y="692696"/>
              <a:chExt cx="467544" cy="4814186"/>
            </a:xfrm>
          </p:grpSpPr>
          <p:cxnSp>
            <p:nvCxnSpPr>
              <p:cNvPr id="5" name="Прямая соединительная линия 4"/>
              <p:cNvCxnSpPr/>
              <p:nvPr/>
            </p:nvCxnSpPr>
            <p:spPr>
              <a:xfrm>
                <a:off x="8676456" y="692696"/>
                <a:ext cx="4006" cy="481418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6386" name="Picture 2" descr="https://i.pinimg.com/564x/4a/fc/ed/4afced3242ef042e135a50caaa390daa.jpg"/>
              <p:cNvPicPr>
                <a:picLocks noChangeAspect="1" noChangeArrowheads="1"/>
              </p:cNvPicPr>
              <p:nvPr/>
            </p:nvPicPr>
            <p:blipFill>
              <a:blip r:embed="rId2" cstate="print">
                <a:clrChange>
                  <a:clrFrom>
                    <a:srgbClr val="FFFFFF"/>
                  </a:clrFrom>
                  <a:clrTo>
                    <a:srgbClr val="FFFFFF">
                      <a:alpha val="0"/>
                    </a:srgbClr>
                  </a:clrTo>
                </a:clrChange>
                <a:biLevel thresh="50000"/>
              </a:blip>
              <a:srcRect l="85711" t="18509" r="10377" b="63556"/>
              <a:stretch>
                <a:fillRect/>
              </a:stretch>
            </p:blipFill>
            <p:spPr bwMode="auto">
              <a:xfrm>
                <a:off x="8676456" y="692696"/>
                <a:ext cx="467544" cy="1512168"/>
              </a:xfrm>
              <a:prstGeom prst="rect">
                <a:avLst/>
              </a:prstGeom>
              <a:noFill/>
            </p:spPr>
          </p:pic>
        </p:grpSp>
        <p:cxnSp>
          <p:nvCxnSpPr>
            <p:cNvPr id="12" name="Прямая соединительная линия 11"/>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Группа 52"/>
          <p:cNvGrpSpPr/>
          <p:nvPr/>
        </p:nvGrpSpPr>
        <p:grpSpPr>
          <a:xfrm>
            <a:off x="0" y="476672"/>
            <a:ext cx="9144000" cy="6381328"/>
            <a:chOff x="0" y="476672"/>
            <a:chExt cx="9144000" cy="6381328"/>
          </a:xfrm>
        </p:grpSpPr>
        <p:pic>
          <p:nvPicPr>
            <p:cNvPr id="16402" name="Picture 18" descr="https://i.pinimg.com/564x/7d/90/03/7d90031bb3648c3ad75c79099a283278.jpg"/>
            <p:cNvPicPr>
              <a:picLocks noChangeAspect="1" noChangeArrowheads="1"/>
            </p:cNvPicPr>
            <p:nvPr/>
          </p:nvPicPr>
          <p:blipFill>
            <a:blip r:embed="rId3" cstate="print">
              <a:lum contrast="-32000"/>
            </a:blip>
            <a:srcRect/>
            <a:stretch>
              <a:fillRect/>
            </a:stretch>
          </p:blipFill>
          <p:spPr bwMode="auto">
            <a:xfrm>
              <a:off x="8063880" y="5229200"/>
              <a:ext cx="1080120" cy="1628800"/>
            </a:xfrm>
            <a:prstGeom prst="rect">
              <a:avLst/>
            </a:prstGeom>
            <a:noFill/>
          </p:spPr>
        </p:pic>
        <p:pic>
          <p:nvPicPr>
            <p:cNvPr id="16412" name="Picture 28" descr="https://i.pinimg.com/564x/51/1f/b8/511fb8969c5ecf9956956199597e70b2.jpg"/>
            <p:cNvPicPr>
              <a:picLocks noChangeAspect="1" noChangeArrowheads="1"/>
            </p:cNvPicPr>
            <p:nvPr/>
          </p:nvPicPr>
          <p:blipFill>
            <a:blip r:embed="rId4" cstate="print">
              <a:lum contrast="-32000"/>
            </a:blip>
            <a:srcRect/>
            <a:stretch>
              <a:fillRect/>
            </a:stretch>
          </p:blipFill>
          <p:spPr bwMode="auto">
            <a:xfrm>
              <a:off x="0" y="476672"/>
              <a:ext cx="1537249" cy="1368152"/>
            </a:xfrm>
            <a:prstGeom prst="rect">
              <a:avLst/>
            </a:prstGeom>
            <a:noFill/>
          </p:spPr>
        </p:pic>
        <p:pic>
          <p:nvPicPr>
            <p:cNvPr id="16398" name="Picture 14" descr="https://i.pinimg.com/564x/b2/c7/56/b2c7563e799d95f0ccb9ca49a76d3459.jpg"/>
            <p:cNvPicPr>
              <a:picLocks noChangeAspect="1" noChangeArrowheads="1"/>
            </p:cNvPicPr>
            <p:nvPr/>
          </p:nvPicPr>
          <p:blipFill>
            <a:blip r:embed="rId5" cstate="print">
              <a:lum contrast="-32000"/>
            </a:blip>
            <a:srcRect/>
            <a:stretch>
              <a:fillRect/>
            </a:stretch>
          </p:blipFill>
          <p:spPr bwMode="auto">
            <a:xfrm>
              <a:off x="6516216" y="5269004"/>
              <a:ext cx="1547664" cy="1588996"/>
            </a:xfrm>
            <a:prstGeom prst="rect">
              <a:avLst/>
            </a:prstGeom>
            <a:noFill/>
          </p:spPr>
        </p:pic>
        <p:pic>
          <p:nvPicPr>
            <p:cNvPr id="27" name="Picture 2" descr="https://i.pinimg.com/564x/25/04/3b/25043b1b0b7ced56215af735c846280f.jpg"/>
            <p:cNvPicPr>
              <a:picLocks noChangeAspect="1" noChangeArrowheads="1"/>
            </p:cNvPicPr>
            <p:nvPr/>
          </p:nvPicPr>
          <p:blipFill>
            <a:blip r:embed="rId6" cstate="print">
              <a:lum contrast="-32000"/>
            </a:blip>
            <a:srcRect/>
            <a:stretch>
              <a:fillRect/>
            </a:stretch>
          </p:blipFill>
          <p:spPr bwMode="auto">
            <a:xfrm>
              <a:off x="5364088" y="476672"/>
              <a:ext cx="3322606" cy="3217604"/>
            </a:xfrm>
            <a:prstGeom prst="rect">
              <a:avLst/>
            </a:prstGeom>
            <a:noFill/>
          </p:spPr>
        </p:pic>
        <p:pic>
          <p:nvPicPr>
            <p:cNvPr id="16394" name="Picture 10" descr="https://i.pinimg.com/564x/b3/da/2f/b3da2fe33e0ac946e72c515ee776ce31.jpg"/>
            <p:cNvPicPr>
              <a:picLocks noChangeAspect="1" noChangeArrowheads="1"/>
            </p:cNvPicPr>
            <p:nvPr/>
          </p:nvPicPr>
          <p:blipFill>
            <a:blip r:embed="rId7" cstate="print">
              <a:lum contrast="-32000"/>
            </a:blip>
            <a:srcRect/>
            <a:stretch>
              <a:fillRect/>
            </a:stretch>
          </p:blipFill>
          <p:spPr bwMode="auto">
            <a:xfrm>
              <a:off x="6228184" y="3645024"/>
              <a:ext cx="2454668" cy="1628800"/>
            </a:xfrm>
            <a:prstGeom prst="rect">
              <a:avLst/>
            </a:prstGeom>
            <a:noFill/>
          </p:spPr>
        </p:pic>
        <p:pic>
          <p:nvPicPr>
            <p:cNvPr id="16388" name="Picture 4" descr="https://i.pinimg.com/564x/75/a6/c8/75a6c8bed9ed7270ff4598d7bfdd1ff4.jpg"/>
            <p:cNvPicPr>
              <a:picLocks noChangeAspect="1" noChangeArrowheads="1"/>
            </p:cNvPicPr>
            <p:nvPr/>
          </p:nvPicPr>
          <p:blipFill>
            <a:blip r:embed="rId8" cstate="print">
              <a:lum contrast="-32000"/>
            </a:blip>
            <a:srcRect/>
            <a:stretch>
              <a:fillRect/>
            </a:stretch>
          </p:blipFill>
          <p:spPr bwMode="auto">
            <a:xfrm>
              <a:off x="5724128" y="6065912"/>
              <a:ext cx="792087" cy="792088"/>
            </a:xfrm>
            <a:prstGeom prst="rect">
              <a:avLst/>
            </a:prstGeom>
            <a:noFill/>
          </p:spPr>
        </p:pic>
        <p:pic>
          <p:nvPicPr>
            <p:cNvPr id="16390" name="Picture 6" descr="https://i.pinimg.com/564x/b1/5e/ad/b15ead9a31fbbb5dc5613e91bd5c9ed9.jpg"/>
            <p:cNvPicPr>
              <a:picLocks noChangeAspect="1" noChangeArrowheads="1"/>
            </p:cNvPicPr>
            <p:nvPr/>
          </p:nvPicPr>
          <p:blipFill>
            <a:blip r:embed="rId9" cstate="print">
              <a:lum contrast="-32000"/>
            </a:blip>
            <a:srcRect l="10920" r="8998"/>
            <a:stretch>
              <a:fillRect/>
            </a:stretch>
          </p:blipFill>
          <p:spPr bwMode="auto">
            <a:xfrm>
              <a:off x="5724128" y="5301208"/>
              <a:ext cx="792088" cy="754198"/>
            </a:xfrm>
            <a:prstGeom prst="rect">
              <a:avLst/>
            </a:prstGeom>
            <a:noFill/>
          </p:spPr>
        </p:pic>
        <p:pic>
          <p:nvPicPr>
            <p:cNvPr id="16406" name="Picture 22" descr="https://i.pinimg.com/564x/ca/79/00/ca7900007ef2ca83ebb3842bd4dbaab9.jpg"/>
            <p:cNvPicPr>
              <a:picLocks noChangeAspect="1" noChangeArrowheads="1"/>
            </p:cNvPicPr>
            <p:nvPr/>
          </p:nvPicPr>
          <p:blipFill>
            <a:blip r:embed="rId10" cstate="print">
              <a:lum contrast="-32000"/>
            </a:blip>
            <a:srcRect/>
            <a:stretch>
              <a:fillRect/>
            </a:stretch>
          </p:blipFill>
          <p:spPr bwMode="auto">
            <a:xfrm>
              <a:off x="5364088" y="3717032"/>
              <a:ext cx="817091" cy="1427312"/>
            </a:xfrm>
            <a:prstGeom prst="rect">
              <a:avLst/>
            </a:prstGeom>
            <a:noFill/>
          </p:spPr>
        </p:pic>
        <p:pic>
          <p:nvPicPr>
            <p:cNvPr id="16408" name="Picture 24" descr="https://i.pinimg.com/564x/39/c0/3d/39c03d0fe9af099e8f22cccf506ea2d7.jpg"/>
            <p:cNvPicPr>
              <a:picLocks noChangeAspect="1" noChangeArrowheads="1"/>
            </p:cNvPicPr>
            <p:nvPr/>
          </p:nvPicPr>
          <p:blipFill>
            <a:blip r:embed="rId11" cstate="print">
              <a:lum contrast="-32000"/>
            </a:blip>
            <a:srcRect l="8824" t="8824" r="8823" b="8823"/>
            <a:stretch>
              <a:fillRect/>
            </a:stretch>
          </p:blipFill>
          <p:spPr bwMode="auto">
            <a:xfrm>
              <a:off x="0" y="3068960"/>
              <a:ext cx="1475656" cy="1548680"/>
            </a:xfrm>
            <a:prstGeom prst="rect">
              <a:avLst/>
            </a:prstGeom>
            <a:noFill/>
          </p:spPr>
        </p:pic>
        <p:pic>
          <p:nvPicPr>
            <p:cNvPr id="16410" name="Picture 26" descr="https://i.pinimg.com/564x/68/10/9c/68109cad423e903bc27ea4dc9ccb2d44.jpg"/>
            <p:cNvPicPr>
              <a:picLocks noChangeAspect="1" noChangeArrowheads="1"/>
            </p:cNvPicPr>
            <p:nvPr/>
          </p:nvPicPr>
          <p:blipFill>
            <a:blip r:embed="rId12" cstate="print">
              <a:lum contrast="-32000"/>
            </a:blip>
            <a:srcRect/>
            <a:stretch>
              <a:fillRect/>
            </a:stretch>
          </p:blipFill>
          <p:spPr bwMode="auto">
            <a:xfrm>
              <a:off x="0" y="1844824"/>
              <a:ext cx="2339752" cy="1195248"/>
            </a:xfrm>
            <a:prstGeom prst="rect">
              <a:avLst/>
            </a:prstGeom>
            <a:noFill/>
          </p:spPr>
        </p:pic>
        <p:pic>
          <p:nvPicPr>
            <p:cNvPr id="16396" name="Picture 12" descr="https://i.pinimg.com/564x/ca/ea/f8/caeaf85f4b89aafc6dbd0d9ab9e18875.jpg"/>
            <p:cNvPicPr>
              <a:picLocks noChangeAspect="1" noChangeArrowheads="1"/>
            </p:cNvPicPr>
            <p:nvPr/>
          </p:nvPicPr>
          <p:blipFill>
            <a:blip r:embed="rId13" cstate="print">
              <a:lum contrast="-32000"/>
            </a:blip>
            <a:srcRect/>
            <a:stretch>
              <a:fillRect/>
            </a:stretch>
          </p:blipFill>
          <p:spPr bwMode="auto">
            <a:xfrm>
              <a:off x="0" y="4581128"/>
              <a:ext cx="1763688" cy="2276872"/>
            </a:xfrm>
            <a:prstGeom prst="rect">
              <a:avLst/>
            </a:prstGeom>
            <a:noFill/>
          </p:spPr>
        </p:pic>
        <p:pic>
          <p:nvPicPr>
            <p:cNvPr id="16400" name="Picture 16" descr="https://i.pinimg.com/564x/4e/6b/1c/4e6b1cd4d1963e360c7f215dd7a45f64.jpg"/>
            <p:cNvPicPr>
              <a:picLocks noChangeAspect="1" noChangeArrowheads="1"/>
            </p:cNvPicPr>
            <p:nvPr/>
          </p:nvPicPr>
          <p:blipFill>
            <a:blip r:embed="rId14" cstate="print">
              <a:lum contrast="-32000"/>
            </a:blip>
            <a:srcRect/>
            <a:stretch>
              <a:fillRect/>
            </a:stretch>
          </p:blipFill>
          <p:spPr bwMode="auto">
            <a:xfrm>
              <a:off x="1439144" y="476672"/>
              <a:ext cx="1824203" cy="1368152"/>
            </a:xfrm>
            <a:prstGeom prst="rect">
              <a:avLst/>
            </a:prstGeom>
            <a:noFill/>
          </p:spPr>
        </p:pic>
        <p:pic>
          <p:nvPicPr>
            <p:cNvPr id="16418" name="Picture 34" descr="https://i.pinimg.com/564x/c9/5e/d6/c95ed679908ada3c69c77dab2c381182.jpg"/>
            <p:cNvPicPr>
              <a:picLocks noChangeAspect="1" noChangeArrowheads="1"/>
            </p:cNvPicPr>
            <p:nvPr/>
          </p:nvPicPr>
          <p:blipFill>
            <a:blip r:embed="rId15" cstate="print">
              <a:lum contrast="-32000"/>
            </a:blip>
            <a:srcRect/>
            <a:stretch>
              <a:fillRect/>
            </a:stretch>
          </p:blipFill>
          <p:spPr bwMode="auto">
            <a:xfrm>
              <a:off x="1403648" y="3068960"/>
              <a:ext cx="936104" cy="1440160"/>
            </a:xfrm>
            <a:prstGeom prst="rect">
              <a:avLst/>
            </a:prstGeom>
            <a:noFill/>
          </p:spPr>
        </p:pic>
        <p:pic>
          <p:nvPicPr>
            <p:cNvPr id="16420" name="Picture 36" descr="https://i.pinimg.com/564x/7b/2c/73/7b2c7357ba6a3bc2c5421e894bd9ca34.jpg"/>
            <p:cNvPicPr>
              <a:picLocks noChangeAspect="1" noChangeArrowheads="1"/>
            </p:cNvPicPr>
            <p:nvPr/>
          </p:nvPicPr>
          <p:blipFill>
            <a:blip r:embed="rId16" cstate="print">
              <a:lum contrast="-32000"/>
            </a:blip>
            <a:srcRect/>
            <a:stretch>
              <a:fillRect/>
            </a:stretch>
          </p:blipFill>
          <p:spPr bwMode="auto">
            <a:xfrm>
              <a:off x="3203848" y="476672"/>
              <a:ext cx="2232248" cy="1296144"/>
            </a:xfrm>
            <a:prstGeom prst="rect">
              <a:avLst/>
            </a:prstGeom>
            <a:noFill/>
          </p:spPr>
        </p:pic>
        <p:pic>
          <p:nvPicPr>
            <p:cNvPr id="16422" name="Picture 38" descr="https://i.pinimg.com/564x/fe/0a/51/fe0a519fb29b83be62f633ae7d052da0.jpg"/>
            <p:cNvPicPr>
              <a:picLocks noChangeAspect="1" noChangeArrowheads="1"/>
            </p:cNvPicPr>
            <p:nvPr/>
          </p:nvPicPr>
          <p:blipFill>
            <a:blip r:embed="rId17" cstate="print">
              <a:lum contrast="-32000"/>
            </a:blip>
            <a:srcRect/>
            <a:stretch>
              <a:fillRect/>
            </a:stretch>
          </p:blipFill>
          <p:spPr bwMode="auto">
            <a:xfrm>
              <a:off x="3851920" y="1772816"/>
              <a:ext cx="1584176" cy="1555676"/>
            </a:xfrm>
            <a:prstGeom prst="rect">
              <a:avLst/>
            </a:prstGeom>
            <a:noFill/>
          </p:spPr>
        </p:pic>
        <p:pic>
          <p:nvPicPr>
            <p:cNvPr id="16426" name="Picture 42" descr="https://i.pinimg.com/564x/31/7b/5d/317b5d9dedb9236180296364ea75ff26.jpg"/>
            <p:cNvPicPr>
              <a:picLocks noChangeAspect="1" noChangeArrowheads="1"/>
            </p:cNvPicPr>
            <p:nvPr/>
          </p:nvPicPr>
          <p:blipFill>
            <a:blip r:embed="rId18" cstate="print">
              <a:lum contrast="-32000"/>
            </a:blip>
            <a:srcRect/>
            <a:stretch>
              <a:fillRect/>
            </a:stretch>
          </p:blipFill>
          <p:spPr bwMode="auto">
            <a:xfrm>
              <a:off x="4644008" y="5229200"/>
              <a:ext cx="1080120" cy="1628800"/>
            </a:xfrm>
            <a:prstGeom prst="rect">
              <a:avLst/>
            </a:prstGeom>
            <a:noFill/>
          </p:spPr>
        </p:pic>
        <p:pic>
          <p:nvPicPr>
            <p:cNvPr id="16428" name="Picture 44" descr="https://i.pinimg.com/564x/dc/b2/ab/dcb2abefad7c88754293cb22461fb41c.jpg"/>
            <p:cNvPicPr>
              <a:picLocks noChangeAspect="1" noChangeArrowheads="1"/>
            </p:cNvPicPr>
            <p:nvPr/>
          </p:nvPicPr>
          <p:blipFill>
            <a:blip r:embed="rId19" cstate="print">
              <a:lum contrast="-32000"/>
            </a:blip>
            <a:srcRect/>
            <a:stretch>
              <a:fillRect/>
            </a:stretch>
          </p:blipFill>
          <p:spPr bwMode="auto">
            <a:xfrm>
              <a:off x="1763689" y="4437112"/>
              <a:ext cx="1440160" cy="792088"/>
            </a:xfrm>
            <a:prstGeom prst="rect">
              <a:avLst/>
            </a:prstGeom>
            <a:noFill/>
          </p:spPr>
        </p:pic>
        <p:pic>
          <p:nvPicPr>
            <p:cNvPr id="16430" name="Picture 46" descr="https://i.pinimg.com/564x/2f/92/87/2f92874c289abc388672b512141c7cf8.jpg"/>
            <p:cNvPicPr>
              <a:picLocks noChangeAspect="1" noChangeArrowheads="1"/>
            </p:cNvPicPr>
            <p:nvPr/>
          </p:nvPicPr>
          <p:blipFill>
            <a:blip r:embed="rId20" cstate="print">
              <a:lum contrast="-32000"/>
            </a:blip>
            <a:srcRect/>
            <a:stretch>
              <a:fillRect/>
            </a:stretch>
          </p:blipFill>
          <p:spPr bwMode="auto">
            <a:xfrm>
              <a:off x="1763688" y="5162821"/>
              <a:ext cx="1440160" cy="1695179"/>
            </a:xfrm>
            <a:prstGeom prst="rect">
              <a:avLst/>
            </a:prstGeom>
            <a:noFill/>
          </p:spPr>
        </p:pic>
        <p:pic>
          <p:nvPicPr>
            <p:cNvPr id="16414" name="Picture 30" descr="https://i.pinimg.com/564x/f0/fa/47/f0fa47576697ac576b85503dc5486078.jpg"/>
            <p:cNvPicPr>
              <a:picLocks noChangeAspect="1" noChangeArrowheads="1"/>
            </p:cNvPicPr>
            <p:nvPr/>
          </p:nvPicPr>
          <p:blipFill>
            <a:blip r:embed="rId21" cstate="print">
              <a:lum contrast="-32000"/>
            </a:blip>
            <a:srcRect/>
            <a:stretch>
              <a:fillRect/>
            </a:stretch>
          </p:blipFill>
          <p:spPr bwMode="auto">
            <a:xfrm>
              <a:off x="2339752" y="1772816"/>
              <a:ext cx="1536171" cy="2664296"/>
            </a:xfrm>
            <a:prstGeom prst="rect">
              <a:avLst/>
            </a:prstGeom>
            <a:noFill/>
          </p:spPr>
        </p:pic>
        <p:pic>
          <p:nvPicPr>
            <p:cNvPr id="16432" name="Picture 48" descr="https://i.pinimg.com/564x/5c/e8/d3/5ce8d39d347779397ce4595ebe6aeb5c.jpg"/>
            <p:cNvPicPr>
              <a:picLocks noChangeAspect="1" noChangeArrowheads="1"/>
            </p:cNvPicPr>
            <p:nvPr/>
          </p:nvPicPr>
          <p:blipFill>
            <a:blip r:embed="rId22" cstate="print">
              <a:lum contrast="-32000"/>
            </a:blip>
            <a:srcRect/>
            <a:stretch>
              <a:fillRect/>
            </a:stretch>
          </p:blipFill>
          <p:spPr bwMode="auto">
            <a:xfrm>
              <a:off x="3203848" y="4402490"/>
              <a:ext cx="1440160" cy="2455510"/>
            </a:xfrm>
            <a:prstGeom prst="rect">
              <a:avLst/>
            </a:prstGeom>
            <a:noFill/>
          </p:spPr>
        </p:pic>
        <p:pic>
          <p:nvPicPr>
            <p:cNvPr id="16434" name="Picture 50" descr="https://i.pinimg.com/564x/33/b9/c3/33b9c385522928f4ac2d36e61aa68b91.jpg"/>
            <p:cNvPicPr>
              <a:picLocks noChangeAspect="1" noChangeArrowheads="1"/>
            </p:cNvPicPr>
            <p:nvPr/>
          </p:nvPicPr>
          <p:blipFill>
            <a:blip r:embed="rId23" cstate="print">
              <a:lum contrast="-32000"/>
            </a:blip>
            <a:srcRect/>
            <a:stretch>
              <a:fillRect/>
            </a:stretch>
          </p:blipFill>
          <p:spPr bwMode="auto">
            <a:xfrm>
              <a:off x="3851920" y="3284984"/>
              <a:ext cx="1584176" cy="1152128"/>
            </a:xfrm>
            <a:prstGeom prst="rect">
              <a:avLst/>
            </a:prstGeom>
            <a:noFill/>
          </p:spPr>
        </p:pic>
        <p:pic>
          <p:nvPicPr>
            <p:cNvPr id="16436" name="Picture 52" descr="https://i.pinimg.com/564x/cc/50/03/cc50032888c7915b2cf1590e3709e781.jpg"/>
            <p:cNvPicPr>
              <a:picLocks noChangeAspect="1" noChangeArrowheads="1"/>
            </p:cNvPicPr>
            <p:nvPr/>
          </p:nvPicPr>
          <p:blipFill>
            <a:blip r:embed="rId24" cstate="print">
              <a:lum contrast="-32000"/>
            </a:blip>
            <a:srcRect/>
            <a:stretch>
              <a:fillRect/>
            </a:stretch>
          </p:blipFill>
          <p:spPr bwMode="auto">
            <a:xfrm>
              <a:off x="4644008" y="4437112"/>
              <a:ext cx="792088" cy="792088"/>
            </a:xfrm>
            <a:prstGeom prst="rect">
              <a:avLst/>
            </a:prstGeom>
            <a:noFill/>
          </p:spPr>
        </p:pic>
      </p:grpSp>
      <p:sp>
        <p:nvSpPr>
          <p:cNvPr id="54" name="Прямоугольник 53"/>
          <p:cNvSpPr/>
          <p:nvPr/>
        </p:nvSpPr>
        <p:spPr>
          <a:xfrm>
            <a:off x="1187624" y="1124744"/>
            <a:ext cx="6336704" cy="4896544"/>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5" name="Группа 54"/>
          <p:cNvGrpSpPr/>
          <p:nvPr/>
        </p:nvGrpSpPr>
        <p:grpSpPr>
          <a:xfrm>
            <a:off x="2411760" y="1772816"/>
            <a:ext cx="4032448" cy="864096"/>
            <a:chOff x="899592" y="1556792"/>
            <a:chExt cx="4032448" cy="864096"/>
          </a:xfrm>
        </p:grpSpPr>
        <p:pic>
          <p:nvPicPr>
            <p:cNvPr id="56" name="Picture 2" descr="https://i.pinimg.com/564x/69/d3/54/69d354ad37f62caf4bbc57ecab50229d.jpg"/>
            <p:cNvPicPr>
              <a:picLocks noChangeAspect="1" noChangeArrowheads="1"/>
            </p:cNvPicPr>
            <p:nvPr/>
          </p:nvPicPr>
          <p:blipFill>
            <a:blip r:embed="rId25" cstate="print">
              <a:clrChange>
                <a:clrFrom>
                  <a:srgbClr val="F6EFDD"/>
                </a:clrFrom>
                <a:clrTo>
                  <a:srgbClr val="F6EFDD">
                    <a:alpha val="0"/>
                  </a:srgbClr>
                </a:clrTo>
              </a:clrChange>
              <a:duotone>
                <a:prstClr val="black"/>
                <a:schemeClr val="accent4">
                  <a:tint val="45000"/>
                  <a:satMod val="400000"/>
                </a:schemeClr>
              </a:duotone>
            </a:blip>
            <a:srcRect l="44233" t="54957" r="45043" b="28958"/>
            <a:stretch>
              <a:fillRect/>
            </a:stretch>
          </p:blipFill>
          <p:spPr bwMode="auto">
            <a:xfrm>
              <a:off x="899592" y="1556792"/>
              <a:ext cx="576064" cy="864096"/>
            </a:xfrm>
            <a:prstGeom prst="rect">
              <a:avLst/>
            </a:prstGeom>
            <a:noFill/>
          </p:spPr>
        </p:pic>
        <p:pic>
          <p:nvPicPr>
            <p:cNvPr id="57" name="Picture 4" descr="https://i.pinimg.com/564x/69/d3/54/69d354ad37f62caf4bbc57ecab50229d.jpg"/>
            <p:cNvPicPr>
              <a:picLocks noChangeAspect="1" noChangeArrowheads="1"/>
            </p:cNvPicPr>
            <p:nvPr/>
          </p:nvPicPr>
          <p:blipFill>
            <a:blip r:embed="rId25" cstate="print">
              <a:clrChange>
                <a:clrFrom>
                  <a:srgbClr val="F0F3DE"/>
                </a:clrFrom>
                <a:clrTo>
                  <a:srgbClr val="F0F3DE">
                    <a:alpha val="0"/>
                  </a:srgbClr>
                </a:clrTo>
              </a:clrChange>
              <a:duotone>
                <a:prstClr val="black"/>
                <a:schemeClr val="accent4">
                  <a:tint val="45000"/>
                  <a:satMod val="400000"/>
                </a:schemeClr>
              </a:duotone>
            </a:blip>
            <a:srcRect l="54957" t="54957" r="34320" b="30299"/>
            <a:stretch>
              <a:fillRect/>
            </a:stretch>
          </p:blipFill>
          <p:spPr bwMode="auto">
            <a:xfrm>
              <a:off x="1403648" y="1556792"/>
              <a:ext cx="576064" cy="792088"/>
            </a:xfrm>
            <a:prstGeom prst="rect">
              <a:avLst/>
            </a:prstGeom>
            <a:noFill/>
          </p:spPr>
        </p:pic>
        <p:pic>
          <p:nvPicPr>
            <p:cNvPr id="58" name="Picture 6" descr="https://i.pinimg.com/564x/69/d3/54/69d354ad37f62caf4bbc57ecab50229d.jpg"/>
            <p:cNvPicPr>
              <a:picLocks noChangeAspect="1" noChangeArrowheads="1"/>
            </p:cNvPicPr>
            <p:nvPr/>
          </p:nvPicPr>
          <p:blipFill>
            <a:blip r:embed="rId25" cstate="print">
              <a:clrChange>
                <a:clrFrom>
                  <a:srgbClr val="F6F0E0"/>
                </a:clrFrom>
                <a:clrTo>
                  <a:srgbClr val="F6F0E0">
                    <a:alpha val="0"/>
                  </a:srgbClr>
                </a:clrTo>
              </a:clrChange>
              <a:duotone>
                <a:prstClr val="black"/>
                <a:schemeClr val="accent4">
                  <a:tint val="45000"/>
                  <a:satMod val="400000"/>
                </a:schemeClr>
              </a:duotone>
            </a:blip>
            <a:srcRect l="4170" t="68361" r="85106" b="15554"/>
            <a:stretch>
              <a:fillRect/>
            </a:stretch>
          </p:blipFill>
          <p:spPr bwMode="auto">
            <a:xfrm>
              <a:off x="1835696" y="1556792"/>
              <a:ext cx="576064" cy="864096"/>
            </a:xfrm>
            <a:prstGeom prst="rect">
              <a:avLst/>
            </a:prstGeom>
            <a:noFill/>
          </p:spPr>
        </p:pic>
        <p:pic>
          <p:nvPicPr>
            <p:cNvPr id="59" name="Picture 8" descr="https://i.pinimg.com/564x/69/d3/54/69d354ad37f62caf4bbc57ecab50229d.jpg"/>
            <p:cNvPicPr>
              <a:picLocks noChangeAspect="1" noChangeArrowheads="1"/>
            </p:cNvPicPr>
            <p:nvPr/>
          </p:nvPicPr>
          <p:blipFill>
            <a:blip r:embed="rId25" cstate="print">
              <a:clrChange>
                <a:clrFrom>
                  <a:srgbClr val="F6F0E0"/>
                </a:clrFrom>
                <a:clrTo>
                  <a:srgbClr val="F6F0E0">
                    <a:alpha val="0"/>
                  </a:srgbClr>
                </a:clrTo>
              </a:clrChange>
              <a:duotone>
                <a:prstClr val="black"/>
                <a:schemeClr val="accent4">
                  <a:tint val="45000"/>
                  <a:satMod val="400000"/>
                </a:schemeClr>
              </a:duotone>
            </a:blip>
            <a:srcRect l="14744" t="69701" r="77213" b="16895"/>
            <a:stretch>
              <a:fillRect/>
            </a:stretch>
          </p:blipFill>
          <p:spPr bwMode="auto">
            <a:xfrm>
              <a:off x="2339752" y="1628800"/>
              <a:ext cx="432048" cy="720080"/>
            </a:xfrm>
            <a:prstGeom prst="rect">
              <a:avLst/>
            </a:prstGeom>
            <a:noFill/>
          </p:spPr>
        </p:pic>
        <p:pic>
          <p:nvPicPr>
            <p:cNvPr id="60" name="Picture 10" descr="https://i.pinimg.com/564x/69/d3/54/69d354ad37f62caf4bbc57ecab50229d.jpg"/>
            <p:cNvPicPr>
              <a:picLocks noChangeAspect="1" noChangeArrowheads="1"/>
            </p:cNvPicPr>
            <p:nvPr/>
          </p:nvPicPr>
          <p:blipFill>
            <a:blip r:embed="rId25" cstate="print">
              <a:clrChange>
                <a:clrFrom>
                  <a:srgbClr val="F6F0E0"/>
                </a:clrFrom>
                <a:clrTo>
                  <a:srgbClr val="F6F0E0">
                    <a:alpha val="0"/>
                  </a:srgbClr>
                </a:clrTo>
              </a:clrChange>
              <a:duotone>
                <a:prstClr val="black"/>
                <a:schemeClr val="accent4">
                  <a:tint val="45000"/>
                  <a:satMod val="400000"/>
                </a:schemeClr>
              </a:duotone>
            </a:blip>
            <a:srcRect l="5361" t="42893" r="85256" b="45043"/>
            <a:stretch>
              <a:fillRect/>
            </a:stretch>
          </p:blipFill>
          <p:spPr bwMode="auto">
            <a:xfrm>
              <a:off x="2771800" y="1628800"/>
              <a:ext cx="504056" cy="648072"/>
            </a:xfrm>
            <a:prstGeom prst="rect">
              <a:avLst/>
            </a:prstGeom>
            <a:noFill/>
          </p:spPr>
        </p:pic>
        <p:pic>
          <p:nvPicPr>
            <p:cNvPr id="61" name="Picture 12" descr="https://i.pinimg.com/564x/69/d3/54/69d354ad37f62caf4bbc57ecab50229d.jpg"/>
            <p:cNvPicPr>
              <a:picLocks noChangeAspect="1" noChangeArrowheads="1"/>
            </p:cNvPicPr>
            <p:nvPr/>
          </p:nvPicPr>
          <p:blipFill>
            <a:blip r:embed="rId25" cstate="print">
              <a:clrChange>
                <a:clrFrom>
                  <a:srgbClr val="F6F0E0"/>
                </a:clrFrom>
                <a:clrTo>
                  <a:srgbClr val="F6F0E0">
                    <a:alpha val="0"/>
                  </a:srgbClr>
                </a:clrTo>
              </a:clrChange>
              <a:duotone>
                <a:prstClr val="black"/>
                <a:schemeClr val="accent4">
                  <a:tint val="45000"/>
                  <a:satMod val="400000"/>
                </a:schemeClr>
              </a:duotone>
            </a:blip>
            <a:srcRect l="24276" t="56297" r="65001" b="30299"/>
            <a:stretch>
              <a:fillRect/>
            </a:stretch>
          </p:blipFill>
          <p:spPr bwMode="auto">
            <a:xfrm>
              <a:off x="3203848" y="1628800"/>
              <a:ext cx="576064" cy="720080"/>
            </a:xfrm>
            <a:prstGeom prst="rect">
              <a:avLst/>
            </a:prstGeom>
            <a:noFill/>
          </p:spPr>
        </p:pic>
        <p:pic>
          <p:nvPicPr>
            <p:cNvPr id="62" name="Picture 14" descr="https://i.pinimg.com/564x/69/d3/54/69d354ad37f62caf4bbc57ecab50229d.jpg"/>
            <p:cNvPicPr>
              <a:picLocks noChangeAspect="1" noChangeArrowheads="1"/>
            </p:cNvPicPr>
            <p:nvPr/>
          </p:nvPicPr>
          <p:blipFill>
            <a:blip r:embed="rId25" cstate="print">
              <a:clrChange>
                <a:clrFrom>
                  <a:srgbClr val="F6F0E0"/>
                </a:clrFrom>
                <a:clrTo>
                  <a:srgbClr val="F6F0E0">
                    <a:alpha val="0"/>
                  </a:srgbClr>
                </a:clrTo>
              </a:clrChange>
              <a:duotone>
                <a:prstClr val="black"/>
                <a:schemeClr val="accent4">
                  <a:tint val="45000"/>
                  <a:satMod val="400000"/>
                </a:schemeClr>
              </a:duotone>
            </a:blip>
            <a:srcRect l="68361" t="41553" r="22256" b="45043"/>
            <a:stretch>
              <a:fillRect/>
            </a:stretch>
          </p:blipFill>
          <p:spPr bwMode="auto">
            <a:xfrm>
              <a:off x="3635896" y="1556792"/>
              <a:ext cx="504056" cy="720080"/>
            </a:xfrm>
            <a:prstGeom prst="rect">
              <a:avLst/>
            </a:prstGeom>
            <a:noFill/>
          </p:spPr>
        </p:pic>
        <p:pic>
          <p:nvPicPr>
            <p:cNvPr id="63" name="Picture 16" descr="https://i.pinimg.com/564x/69/d3/54/69d354ad37f62caf4bbc57ecab50229d.jpg"/>
            <p:cNvPicPr>
              <a:picLocks noChangeAspect="1" noChangeArrowheads="1"/>
            </p:cNvPicPr>
            <p:nvPr/>
          </p:nvPicPr>
          <p:blipFill>
            <a:blip r:embed="rId25" cstate="print">
              <a:clrChange>
                <a:clrFrom>
                  <a:srgbClr val="F6F0E0"/>
                </a:clrFrom>
                <a:clrTo>
                  <a:srgbClr val="F6F0E0">
                    <a:alpha val="0"/>
                  </a:srgbClr>
                </a:clrTo>
              </a:clrChange>
              <a:duotone>
                <a:prstClr val="black"/>
                <a:schemeClr val="accent4">
                  <a:tint val="45000"/>
                  <a:satMod val="400000"/>
                </a:schemeClr>
              </a:duotone>
            </a:blip>
            <a:srcRect l="89807" t="41553" r="3491" b="43703"/>
            <a:stretch>
              <a:fillRect/>
            </a:stretch>
          </p:blipFill>
          <p:spPr bwMode="auto">
            <a:xfrm>
              <a:off x="4139952" y="1556792"/>
              <a:ext cx="360040" cy="792088"/>
            </a:xfrm>
            <a:prstGeom prst="rect">
              <a:avLst/>
            </a:prstGeom>
            <a:noFill/>
          </p:spPr>
        </p:pic>
        <p:pic>
          <p:nvPicPr>
            <p:cNvPr id="64" name="Picture 10" descr="https://i.pinimg.com/564x/69/d3/54/69d354ad37f62caf4bbc57ecab50229d.jpg"/>
            <p:cNvPicPr>
              <a:picLocks noChangeAspect="1" noChangeArrowheads="1"/>
            </p:cNvPicPr>
            <p:nvPr/>
          </p:nvPicPr>
          <p:blipFill>
            <a:blip r:embed="rId25" cstate="print">
              <a:clrChange>
                <a:clrFrom>
                  <a:srgbClr val="F6F0E0"/>
                </a:clrFrom>
                <a:clrTo>
                  <a:srgbClr val="F6F0E0">
                    <a:alpha val="0"/>
                  </a:srgbClr>
                </a:clrTo>
              </a:clrChange>
              <a:duotone>
                <a:prstClr val="black"/>
                <a:schemeClr val="accent4">
                  <a:tint val="45000"/>
                  <a:satMod val="400000"/>
                </a:schemeClr>
              </a:duotone>
            </a:blip>
            <a:srcRect l="5361" t="42893" r="85256" b="45043"/>
            <a:stretch>
              <a:fillRect/>
            </a:stretch>
          </p:blipFill>
          <p:spPr bwMode="auto">
            <a:xfrm>
              <a:off x="4427984" y="1628800"/>
              <a:ext cx="504056" cy="648072"/>
            </a:xfrm>
            <a:prstGeom prst="rect">
              <a:avLst/>
            </a:prstGeom>
            <a:noFill/>
          </p:spPr>
        </p:pic>
      </p:grpSp>
      <p:grpSp>
        <p:nvGrpSpPr>
          <p:cNvPr id="75" name="Группа 74"/>
          <p:cNvGrpSpPr/>
          <p:nvPr/>
        </p:nvGrpSpPr>
        <p:grpSpPr>
          <a:xfrm>
            <a:off x="2987824" y="3501008"/>
            <a:ext cx="2880320" cy="1656184"/>
            <a:chOff x="2771800" y="3212976"/>
            <a:chExt cx="3096344" cy="2016224"/>
          </a:xfrm>
        </p:grpSpPr>
        <p:grpSp>
          <p:nvGrpSpPr>
            <p:cNvPr id="65" name="Группа 64"/>
            <p:cNvGrpSpPr/>
            <p:nvPr/>
          </p:nvGrpSpPr>
          <p:grpSpPr>
            <a:xfrm>
              <a:off x="3059832" y="4149080"/>
              <a:ext cx="2448272" cy="1080120"/>
              <a:chOff x="3059832" y="4797152"/>
              <a:chExt cx="1944216" cy="720080"/>
            </a:xfrm>
          </p:grpSpPr>
          <p:pic>
            <p:nvPicPr>
              <p:cNvPr id="66" name="Picture 14" descr="https://i.pinimg.com/564x/69/d3/54/69d354ad37f62caf4bbc57ecab50229d.jpg"/>
              <p:cNvPicPr>
                <a:picLocks noChangeAspect="1" noChangeArrowheads="1"/>
              </p:cNvPicPr>
              <p:nvPr/>
            </p:nvPicPr>
            <p:blipFill>
              <a:blip r:embed="rId25" cstate="print">
                <a:clrChange>
                  <a:clrFrom>
                    <a:srgbClr val="F2F3D4"/>
                  </a:clrFrom>
                  <a:clrTo>
                    <a:srgbClr val="F2F3D4">
                      <a:alpha val="0"/>
                    </a:srgbClr>
                  </a:clrTo>
                </a:clrChange>
              </a:blip>
              <a:srcRect l="68361" t="41553" r="22256" b="45043"/>
              <a:stretch>
                <a:fillRect/>
              </a:stretch>
            </p:blipFill>
            <p:spPr bwMode="auto">
              <a:xfrm>
                <a:off x="3059832" y="4797152"/>
                <a:ext cx="504056" cy="720080"/>
              </a:xfrm>
              <a:prstGeom prst="rect">
                <a:avLst/>
              </a:prstGeom>
              <a:noFill/>
            </p:spPr>
          </p:pic>
          <p:pic>
            <p:nvPicPr>
              <p:cNvPr id="67" name="Picture 6" descr="https://i.pinimg.com/564x/69/d3/54/69d354ad37f62caf4bbc57ecab50229d.jpg"/>
              <p:cNvPicPr>
                <a:picLocks noChangeAspect="1" noChangeArrowheads="1"/>
              </p:cNvPicPr>
              <p:nvPr/>
            </p:nvPicPr>
            <p:blipFill>
              <a:blip r:embed="rId25" cstate="print">
                <a:clrChange>
                  <a:clrFrom>
                    <a:srgbClr val="F2F3D4"/>
                  </a:clrFrom>
                  <a:clrTo>
                    <a:srgbClr val="F2F3D4">
                      <a:alpha val="0"/>
                    </a:srgbClr>
                  </a:clrTo>
                </a:clrChange>
              </a:blip>
              <a:srcRect l="5362" t="41532" r="83915" b="45064"/>
              <a:stretch>
                <a:fillRect/>
              </a:stretch>
            </p:blipFill>
            <p:spPr bwMode="auto">
              <a:xfrm>
                <a:off x="3563888" y="4797152"/>
                <a:ext cx="576064" cy="720080"/>
              </a:xfrm>
              <a:prstGeom prst="rect">
                <a:avLst/>
              </a:prstGeom>
              <a:noFill/>
            </p:spPr>
          </p:pic>
          <p:pic>
            <p:nvPicPr>
              <p:cNvPr id="68" name="Picture 14" descr="https://i.pinimg.com/564x/69/d3/54/69d354ad37f62caf4bbc57ecab50229d.jpg"/>
              <p:cNvPicPr>
                <a:picLocks noChangeAspect="1" noChangeArrowheads="1"/>
              </p:cNvPicPr>
              <p:nvPr/>
            </p:nvPicPr>
            <p:blipFill>
              <a:blip r:embed="rId25" cstate="print">
                <a:clrChange>
                  <a:clrFrom>
                    <a:srgbClr val="F2F3D4"/>
                  </a:clrFrom>
                  <a:clrTo>
                    <a:srgbClr val="F2F3D4">
                      <a:alpha val="0"/>
                    </a:srgbClr>
                  </a:clrTo>
                </a:clrChange>
              </a:blip>
              <a:srcRect l="34850" t="57127" r="55767" b="30809"/>
              <a:stretch>
                <a:fillRect/>
              </a:stretch>
            </p:blipFill>
            <p:spPr bwMode="auto">
              <a:xfrm>
                <a:off x="4067944" y="4869160"/>
                <a:ext cx="504056" cy="648072"/>
              </a:xfrm>
              <a:prstGeom prst="rect">
                <a:avLst/>
              </a:prstGeom>
              <a:noFill/>
            </p:spPr>
          </p:pic>
          <p:pic>
            <p:nvPicPr>
              <p:cNvPr id="69" name="Picture 16" descr="https://i.pinimg.com/564x/69/d3/54/69d354ad37f62caf4bbc57ecab50229d.jpg"/>
              <p:cNvPicPr>
                <a:picLocks noChangeAspect="1" noChangeArrowheads="1"/>
              </p:cNvPicPr>
              <p:nvPr/>
            </p:nvPicPr>
            <p:blipFill>
              <a:blip r:embed="rId25" cstate="print">
                <a:clrChange>
                  <a:clrFrom>
                    <a:srgbClr val="F2F3D4"/>
                  </a:clrFrom>
                  <a:clrTo>
                    <a:srgbClr val="F2F3D4">
                      <a:alpha val="0"/>
                    </a:srgbClr>
                  </a:clrTo>
                </a:clrChange>
              </a:blip>
              <a:srcRect l="48254" t="42893" r="43703" b="45043"/>
              <a:stretch>
                <a:fillRect/>
              </a:stretch>
            </p:blipFill>
            <p:spPr bwMode="auto">
              <a:xfrm>
                <a:off x="4572000" y="4869160"/>
                <a:ext cx="432048" cy="648072"/>
              </a:xfrm>
              <a:prstGeom prst="rect">
                <a:avLst/>
              </a:prstGeom>
              <a:noFill/>
            </p:spPr>
          </p:pic>
        </p:grpSp>
        <p:grpSp>
          <p:nvGrpSpPr>
            <p:cNvPr id="70" name="Группа 69"/>
            <p:cNvGrpSpPr/>
            <p:nvPr/>
          </p:nvGrpSpPr>
          <p:grpSpPr>
            <a:xfrm>
              <a:off x="2771800" y="3212976"/>
              <a:ext cx="3096344" cy="1152128"/>
              <a:chOff x="2771800" y="3933056"/>
              <a:chExt cx="2376264" cy="792088"/>
            </a:xfrm>
          </p:grpSpPr>
          <p:pic>
            <p:nvPicPr>
              <p:cNvPr id="71" name="Picture 4" descr="https://i.pinimg.com/564x/69/d3/54/69d354ad37f62caf4bbc57ecab50229d.jpg"/>
              <p:cNvPicPr>
                <a:picLocks noChangeAspect="1" noChangeArrowheads="1"/>
              </p:cNvPicPr>
              <p:nvPr/>
            </p:nvPicPr>
            <p:blipFill>
              <a:blip r:embed="rId25" cstate="print">
                <a:clrChange>
                  <a:clrFrom>
                    <a:srgbClr val="F6F1DE"/>
                  </a:clrFrom>
                  <a:clrTo>
                    <a:srgbClr val="F6F1DE">
                      <a:alpha val="0"/>
                    </a:srgbClr>
                  </a:clrTo>
                </a:clrChange>
              </a:blip>
              <a:srcRect l="4021" t="69701" r="77213" b="16895"/>
              <a:stretch>
                <a:fillRect/>
              </a:stretch>
            </p:blipFill>
            <p:spPr bwMode="auto">
              <a:xfrm>
                <a:off x="2771800" y="4005064"/>
                <a:ext cx="1008112" cy="720080"/>
              </a:xfrm>
              <a:prstGeom prst="rect">
                <a:avLst/>
              </a:prstGeom>
              <a:noFill/>
            </p:spPr>
          </p:pic>
          <p:pic>
            <p:nvPicPr>
              <p:cNvPr id="72" name="Picture 6" descr="https://i.pinimg.com/564x/69/d3/54/69d354ad37f62caf4bbc57ecab50229d.jpg"/>
              <p:cNvPicPr>
                <a:picLocks noChangeAspect="1" noChangeArrowheads="1"/>
              </p:cNvPicPr>
              <p:nvPr/>
            </p:nvPicPr>
            <p:blipFill>
              <a:blip r:embed="rId25" cstate="print">
                <a:clrChange>
                  <a:clrFrom>
                    <a:srgbClr val="F6F1DE"/>
                  </a:clrFrom>
                  <a:clrTo>
                    <a:srgbClr val="F6F1DE">
                      <a:alpha val="0"/>
                    </a:srgbClr>
                  </a:clrTo>
                </a:clrChange>
              </a:blip>
              <a:srcRect l="5362" t="41532" r="83915" b="45064"/>
              <a:stretch>
                <a:fillRect/>
              </a:stretch>
            </p:blipFill>
            <p:spPr bwMode="auto">
              <a:xfrm>
                <a:off x="3779912" y="3933056"/>
                <a:ext cx="576064" cy="720080"/>
              </a:xfrm>
              <a:prstGeom prst="rect">
                <a:avLst/>
              </a:prstGeom>
              <a:noFill/>
            </p:spPr>
          </p:pic>
          <p:pic>
            <p:nvPicPr>
              <p:cNvPr id="73" name="Picture 8" descr="https://i.pinimg.com/564x/69/d3/54/69d354ad37f62caf4bbc57ecab50229d.jpg"/>
              <p:cNvPicPr>
                <a:picLocks noChangeAspect="1" noChangeArrowheads="1"/>
              </p:cNvPicPr>
              <p:nvPr/>
            </p:nvPicPr>
            <p:blipFill>
              <a:blip r:embed="rId25" cstate="print">
                <a:clrChange>
                  <a:clrFrom>
                    <a:srgbClr val="F6F1DE"/>
                  </a:clrFrom>
                  <a:clrTo>
                    <a:srgbClr val="F6F1DE">
                      <a:alpha val="0"/>
                    </a:srgbClr>
                  </a:clrTo>
                </a:clrChange>
              </a:blip>
              <a:srcRect l="85786" t="54957" r="4831" b="30299"/>
              <a:stretch>
                <a:fillRect/>
              </a:stretch>
            </p:blipFill>
            <p:spPr bwMode="auto">
              <a:xfrm>
                <a:off x="4211960" y="3933056"/>
                <a:ext cx="504056" cy="792088"/>
              </a:xfrm>
              <a:prstGeom prst="rect">
                <a:avLst/>
              </a:prstGeom>
              <a:noFill/>
            </p:spPr>
          </p:pic>
          <p:pic>
            <p:nvPicPr>
              <p:cNvPr id="74" name="Picture 10" descr="https://i.pinimg.com/564x/69/d3/54/69d354ad37f62caf4bbc57ecab50229d.jpg"/>
              <p:cNvPicPr>
                <a:picLocks noChangeAspect="1" noChangeArrowheads="1"/>
              </p:cNvPicPr>
              <p:nvPr/>
            </p:nvPicPr>
            <p:blipFill>
              <a:blip r:embed="rId25" cstate="print">
                <a:clrChange>
                  <a:clrFrom>
                    <a:srgbClr val="F6F1DE"/>
                  </a:clrFrom>
                  <a:clrTo>
                    <a:srgbClr val="F6F1DE">
                      <a:alpha val="0"/>
                    </a:srgbClr>
                  </a:clrTo>
                </a:clrChange>
              </a:blip>
              <a:srcRect l="14745" t="68361" r="77213" b="16895"/>
              <a:stretch>
                <a:fillRect/>
              </a:stretch>
            </p:blipFill>
            <p:spPr bwMode="auto">
              <a:xfrm>
                <a:off x="4716016" y="3933056"/>
                <a:ext cx="432048" cy="792088"/>
              </a:xfrm>
              <a:prstGeom prst="rect">
                <a:avLst/>
              </a:prstGeom>
              <a:noFill/>
            </p:spPr>
          </p:pic>
        </p:grpSp>
      </p:grpSp>
      <p:pic>
        <p:nvPicPr>
          <p:cNvPr id="16438" name="Picture 54" descr="https://i.pinimg.com/564x/3c/aa/90/3caa907cf7b3de52ee19c579e5d2d7e4.jpg"/>
          <p:cNvPicPr>
            <a:picLocks noChangeAspect="1" noChangeArrowheads="1"/>
          </p:cNvPicPr>
          <p:nvPr/>
        </p:nvPicPr>
        <p:blipFill>
          <a:blip r:embed="rId26" cstate="print">
            <a:clrChange>
              <a:clrFrom>
                <a:srgbClr val="FFFFFF"/>
              </a:clrFrom>
              <a:clrTo>
                <a:srgbClr val="FFFFFF">
                  <a:alpha val="0"/>
                </a:srgbClr>
              </a:clrTo>
            </a:clrChange>
          </a:blip>
          <a:srcRect/>
          <a:stretch>
            <a:fillRect/>
          </a:stretch>
        </p:blipFill>
        <p:spPr bwMode="auto">
          <a:xfrm rot="18965391">
            <a:off x="6345844" y="5130835"/>
            <a:ext cx="916360" cy="916360"/>
          </a:xfrm>
          <a:prstGeom prst="rect">
            <a:avLst/>
          </a:prstGeom>
          <a:noFill/>
        </p:spPr>
      </p:pic>
      <p:pic>
        <p:nvPicPr>
          <p:cNvPr id="78" name="Picture 2" descr="https://i.pinimg.com/564x/4a/fc/ed/4afced3242ef042e135a50caaa390daa.jpg"/>
          <p:cNvPicPr>
            <a:picLocks noChangeAspect="1" noChangeArrowheads="1"/>
          </p:cNvPicPr>
          <p:nvPr/>
        </p:nvPicPr>
        <p:blipFill>
          <a:blip r:embed="rId2" cstate="print">
            <a:clrChange>
              <a:clrFrom>
                <a:srgbClr val="FFA0BB"/>
              </a:clrFrom>
              <a:clrTo>
                <a:srgbClr val="FFA0BB">
                  <a:alpha val="0"/>
                </a:srgbClr>
              </a:clrTo>
            </a:clrChange>
            <a:biLevel thresh="50000"/>
          </a:blip>
          <a:srcRect l="85189" t="36444" r="10377" b="23944"/>
          <a:stretch>
            <a:fillRect/>
          </a:stretch>
        </p:blipFill>
        <p:spPr bwMode="auto">
          <a:xfrm>
            <a:off x="8676456" y="1916832"/>
            <a:ext cx="467544" cy="33397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childTnLst>
                                </p:cTn>
                              </p:par>
                            </p:childTnLst>
                          </p:cTn>
                        </p:par>
                        <p:par>
                          <p:cTn id="8" fill="hold">
                            <p:stCondLst>
                              <p:cond delay="1000"/>
                            </p:stCondLst>
                            <p:childTnLst>
                              <p:par>
                                <p:cTn id="9" presetID="6" presetClass="emph" presetSubtype="0" fill="hold" nodeType="afterEffect">
                                  <p:stCondLst>
                                    <p:cond delay="0"/>
                                  </p:stCondLst>
                                  <p:childTnLst>
                                    <p:animScale>
                                      <p:cBhvr>
                                        <p:cTn id="10" dur="1000" fill="hold"/>
                                        <p:tgtEl>
                                          <p:spTgt spid="75"/>
                                        </p:tgtEl>
                                      </p:cBhvr>
                                      <p:by x="130000" y="130000"/>
                                    </p:animScale>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1000" fill="hold"/>
                                        <p:tgtEl>
                                          <p:spTgt spid="75"/>
                                        </p:tgtEl>
                                      </p:cBhvr>
                                      <p:by x="75000" y="75000"/>
                                    </p:animScale>
                                  </p:childTnLst>
                                </p:cTn>
                              </p:par>
                            </p:childTnLst>
                          </p:cTn>
                        </p:par>
                        <p:par>
                          <p:cTn id="14" fill="hold">
                            <p:stCondLst>
                              <p:cond delay="3000"/>
                            </p:stCondLst>
                            <p:childTnLst>
                              <p:par>
                                <p:cTn id="15" presetID="6" presetClass="emph" presetSubtype="0" fill="hold" nodeType="afterEffect">
                                  <p:stCondLst>
                                    <p:cond delay="500"/>
                                  </p:stCondLst>
                                  <p:childTnLst>
                                    <p:animScale>
                                      <p:cBhvr>
                                        <p:cTn id="16" dur="1000" fill="hold"/>
                                        <p:tgtEl>
                                          <p:spTgt spid="75"/>
                                        </p:tgtEl>
                                      </p:cBhvr>
                                      <p:by x="130000" y="130000"/>
                                    </p:animScale>
                                  </p:childTnLst>
                                </p:cTn>
                              </p:par>
                            </p:childTnLst>
                          </p:cTn>
                        </p:par>
                        <p:par>
                          <p:cTn id="17" fill="hold">
                            <p:stCondLst>
                              <p:cond delay="4500"/>
                            </p:stCondLst>
                            <p:childTnLst>
                              <p:par>
                                <p:cTn id="18" presetID="6" presetClass="emph" presetSubtype="0" fill="hold" nodeType="afterEffect">
                                  <p:stCondLst>
                                    <p:cond delay="0"/>
                                  </p:stCondLst>
                                  <p:childTnLst>
                                    <p:animScale>
                                      <p:cBhvr>
                                        <p:cTn id="19" dur="1000" fill="hold"/>
                                        <p:tgtEl>
                                          <p:spTgt spid="75"/>
                                        </p:tgtEl>
                                      </p:cBhvr>
                                      <p:by x="75000" y="75000"/>
                                    </p:animScale>
                                  </p:childTnLst>
                                </p:cTn>
                              </p:par>
                            </p:childTnLst>
                          </p:cTn>
                        </p:par>
                        <p:par>
                          <p:cTn id="20" fill="hold">
                            <p:stCondLst>
                              <p:cond delay="5500"/>
                            </p:stCondLst>
                            <p:childTnLst>
                              <p:par>
                                <p:cTn id="21" presetID="10" presetClass="entr" presetSubtype="0" fill="hold" nodeType="afterEffect">
                                  <p:stCondLst>
                                    <p:cond delay="0"/>
                                  </p:stCondLst>
                                  <p:childTnLst>
                                    <p:set>
                                      <p:cBhvr>
                                        <p:cTn id="22" dur="1" fill="hold">
                                          <p:stCondLst>
                                            <p:cond delay="0"/>
                                          </p:stCondLst>
                                        </p:cTn>
                                        <p:tgtEl>
                                          <p:spTgt spid="16438"/>
                                        </p:tgtEl>
                                        <p:attrNameLst>
                                          <p:attrName>style.visibility</p:attrName>
                                        </p:attrNameLst>
                                      </p:cBhvr>
                                      <p:to>
                                        <p:strVal val="visible"/>
                                      </p:to>
                                    </p:set>
                                    <p:animEffect transition="in" filter="fade">
                                      <p:cBhvr>
                                        <p:cTn id="23" dur="1000"/>
                                        <p:tgtEl>
                                          <p:spTgt spid="16438"/>
                                        </p:tgtEl>
                                      </p:cBhvr>
                                    </p:animEffect>
                                  </p:childTnLst>
                                </p:cTn>
                              </p:par>
                            </p:childTnLst>
                          </p:cTn>
                        </p:par>
                        <p:par>
                          <p:cTn id="24" fill="hold">
                            <p:stCondLst>
                              <p:cond delay="6500"/>
                            </p:stCondLst>
                            <p:childTnLst>
                              <p:par>
                                <p:cTn id="25" presetID="0" presetClass="path" presetSubtype="0" accel="50000" decel="50000" fill="hold" nodeType="afterEffect">
                                  <p:stCondLst>
                                    <p:cond delay="0"/>
                                  </p:stCondLst>
                                  <p:childTnLst>
                                    <p:animMotion origin="layout" path="M -7.5E-6 -1.26735E-6 L -0.12605 -0.0969 " pathEditMode="relative" ptsTypes="AA">
                                      <p:cBhvr>
                                        <p:cTn id="26" dur="2000" fill="hold"/>
                                        <p:tgtEl>
                                          <p:spTgt spid="16438"/>
                                        </p:tgtEl>
                                        <p:attrNameLst>
                                          <p:attrName>ppt_x</p:attrName>
                                          <p:attrName>ppt_y</p:attrName>
                                        </p:attrNameLst>
                                      </p:cBhvr>
                                    </p:animMotion>
                                  </p:childTnLst>
                                </p:cTn>
                              </p:par>
                            </p:childTnLst>
                          </p:cTn>
                        </p:par>
                        <p:par>
                          <p:cTn id="27" fill="hold">
                            <p:stCondLst>
                              <p:cond delay="8500"/>
                            </p:stCondLst>
                            <p:childTnLst>
                              <p:par>
                                <p:cTn id="28" presetID="6" presetClass="emph" presetSubtype="0" fill="hold" nodeType="afterEffect">
                                  <p:stCondLst>
                                    <p:cond delay="0"/>
                                  </p:stCondLst>
                                  <p:childTnLst>
                                    <p:animScale>
                                      <p:cBhvr>
                                        <p:cTn id="29" dur="500" fill="hold"/>
                                        <p:tgtEl>
                                          <p:spTgt spid="16438"/>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oxy jumpscare  fnaf 2 (360p).mp4">
            <a:hlinkClick r:id="" action="ppaction://media"/>
          </p:cNvPr>
          <p:cNvPicPr>
            <a:picLocks noRot="1" noChangeAspect="1"/>
          </p:cNvPicPr>
          <p:nvPr>
            <a:videoFile r:link="rId1"/>
          </p:nvPr>
        </p:nvPicPr>
        <p:blipFill>
          <a:blip r:embed="rId3" cstate="print"/>
          <a:stretch>
            <a:fillRect/>
          </a:stretch>
        </p:blipFill>
        <p:spPr>
          <a:xfrm>
            <a:off x="467544" y="404664"/>
            <a:ext cx="8100392" cy="6075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66000">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25"/>
          <p:cNvGrpSpPr/>
          <p:nvPr/>
        </p:nvGrpSpPr>
        <p:grpSpPr>
          <a:xfrm>
            <a:off x="0" y="0"/>
            <a:ext cx="9144000" cy="476672"/>
            <a:chOff x="0" y="0"/>
            <a:chExt cx="9144000" cy="476672"/>
          </a:xfrm>
        </p:grpSpPr>
        <p:pic>
          <p:nvPicPr>
            <p:cNvPr id="3" name="Picture 2" descr="https://i.pinimg.com/564x/4a/fc/ed/4afced3242ef042e135a50caaa390daa.jpg"/>
            <p:cNvPicPr>
              <a:picLocks noChangeAspect="1" noChangeArrowheads="1"/>
            </p:cNvPicPr>
            <p:nvPr/>
          </p:nvPicPr>
          <p:blipFill>
            <a:blip r:embed="rId2"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4" name="Прямая соединительная линия 3"/>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578" name="Picture 2" descr="https://sun9-74.userapi.com/impg/-zfXMFazd2MZNCLHc5uzowGG7wuwLDVy6MGHcw/cy0Nu6bnEgo.jpg?size=1000x800&amp;quality=95&amp;sign=a10c0e1614a63d61316ff7ac12ee131b&amp;type=album"/>
          <p:cNvPicPr>
            <a:picLocks noChangeAspect="1" noChangeArrowheads="1"/>
          </p:cNvPicPr>
          <p:nvPr/>
        </p:nvPicPr>
        <p:blipFill>
          <a:blip r:embed="rId3" cstate="print"/>
          <a:srcRect/>
          <a:stretch>
            <a:fillRect/>
          </a:stretch>
        </p:blipFill>
        <p:spPr bwMode="auto">
          <a:xfrm>
            <a:off x="179512" y="476672"/>
            <a:ext cx="8784976" cy="6192688"/>
          </a:xfrm>
          <a:prstGeom prst="rect">
            <a:avLst/>
          </a:prstGeom>
          <a:noFill/>
        </p:spPr>
      </p:pic>
      <p:grpSp>
        <p:nvGrpSpPr>
          <p:cNvPr id="5" name="Группа 8"/>
          <p:cNvGrpSpPr/>
          <p:nvPr/>
        </p:nvGrpSpPr>
        <p:grpSpPr>
          <a:xfrm>
            <a:off x="1403648" y="548680"/>
            <a:ext cx="6336704" cy="1008112"/>
            <a:chOff x="1259632" y="548680"/>
            <a:chExt cx="6336704" cy="1008112"/>
          </a:xfrm>
        </p:grpSpPr>
        <p:sp>
          <p:nvSpPr>
            <p:cNvPr id="6" name="Прямоугольник 5"/>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259632" y="692696"/>
              <a:ext cx="6336704" cy="800219"/>
            </a:xfrm>
            <a:prstGeom prst="rect">
              <a:avLst/>
            </a:prstGeom>
            <a:noFill/>
          </p:spPr>
          <p:txBody>
            <a:bodyPr wrap="square" rtlCol="0">
              <a:spAutoFit/>
            </a:bodyPr>
            <a:lstStyle/>
            <a:p>
              <a:pPr algn="ctr"/>
              <a:r>
                <a:rPr lang="en-US" sz="2800" b="1" dirty="0" smtClean="0">
                  <a:latin typeface="Bookman Old Style" pitchFamily="18" charset="0"/>
                </a:rPr>
                <a:t>FIVE NIGHTS AT FREDDY’S</a:t>
              </a:r>
              <a:endParaRPr lang="ru-RU" sz="2800" b="1" dirty="0" smtClean="0">
                <a:latin typeface="Bookman Old Style" pitchFamily="18" charset="0"/>
              </a:endParaRPr>
            </a:p>
            <a:p>
              <a:endParaRPr lang="ru-RU" dirty="0"/>
            </a:p>
          </p:txBody>
        </p:sp>
      </p:grpSp>
      <p:grpSp>
        <p:nvGrpSpPr>
          <p:cNvPr id="7" name="Группа 12"/>
          <p:cNvGrpSpPr/>
          <p:nvPr/>
        </p:nvGrpSpPr>
        <p:grpSpPr>
          <a:xfrm>
            <a:off x="1115616" y="2132856"/>
            <a:ext cx="7056784" cy="1008112"/>
            <a:chOff x="1043608" y="2204864"/>
            <a:chExt cx="7056784" cy="1008112"/>
          </a:xfrm>
        </p:grpSpPr>
        <p:sp>
          <p:nvSpPr>
            <p:cNvPr id="10" name="Прямоугольник 9"/>
            <p:cNvSpPr/>
            <p:nvPr/>
          </p:nvSpPr>
          <p:spPr>
            <a:xfrm>
              <a:off x="1043608" y="2204864"/>
              <a:ext cx="705678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331640" y="2492896"/>
              <a:ext cx="6480720" cy="461665"/>
            </a:xfrm>
            <a:prstGeom prst="rect">
              <a:avLst/>
            </a:prstGeom>
            <a:noFill/>
          </p:spPr>
          <p:txBody>
            <a:bodyPr wrap="square" rtlCol="0">
              <a:spAutoFit/>
            </a:bodyPr>
            <a:lstStyle/>
            <a:p>
              <a:pPr algn="ctr"/>
              <a:r>
                <a:rPr lang="en-US" sz="2400" dirty="0" smtClean="0">
                  <a:latin typeface="Arial" pitchFamily="34" charset="0"/>
                  <a:cs typeface="Arial" pitchFamily="34" charset="0"/>
                </a:rPr>
                <a:t>The crying boy incident occurred in 1983.</a:t>
              </a:r>
              <a:endParaRPr lang="ru-RU" sz="2400" dirty="0">
                <a:latin typeface="Arial" pitchFamily="34" charset="0"/>
                <a:cs typeface="Arial" pitchFamily="34" charset="0"/>
              </a:endParaRPr>
            </a:p>
          </p:txBody>
        </p:sp>
      </p:grpSp>
      <p:pic>
        <p:nvPicPr>
          <p:cNvPr id="14" name="Picture 4" descr="https://i.pinimg.com/564x/6f/a6/4f/6fa64ff49fdf98bd16d836924af226f8.jpg"/>
          <p:cNvPicPr>
            <a:picLocks noChangeAspect="1" noChangeArrowheads="1"/>
          </p:cNvPicPr>
          <p:nvPr/>
        </p:nvPicPr>
        <p:blipFill>
          <a:blip r:embed="rId4" cstate="print">
            <a:clrChange>
              <a:clrFrom>
                <a:srgbClr val="010000"/>
              </a:clrFrom>
              <a:clrTo>
                <a:srgbClr val="010000">
                  <a:alpha val="0"/>
                </a:srgbClr>
              </a:clrTo>
            </a:clrChange>
          </a:blip>
          <a:srcRect t="56417" r="63809"/>
          <a:stretch>
            <a:fillRect/>
          </a:stretch>
        </p:blipFill>
        <p:spPr bwMode="auto">
          <a:xfrm>
            <a:off x="3563888" y="3861048"/>
            <a:ext cx="1944216" cy="222508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25"/>
          <p:cNvGrpSpPr/>
          <p:nvPr/>
        </p:nvGrpSpPr>
        <p:grpSpPr>
          <a:xfrm>
            <a:off x="0" y="0"/>
            <a:ext cx="9144000" cy="476672"/>
            <a:chOff x="0" y="0"/>
            <a:chExt cx="9144000" cy="476672"/>
          </a:xfrm>
        </p:grpSpPr>
        <p:pic>
          <p:nvPicPr>
            <p:cNvPr id="3" name="Picture 2" descr="https://i.pinimg.com/564x/4a/fc/ed/4afced3242ef042e135a50caaa390daa.jpg"/>
            <p:cNvPicPr>
              <a:picLocks noChangeAspect="1" noChangeArrowheads="1"/>
            </p:cNvPicPr>
            <p:nvPr/>
          </p:nvPicPr>
          <p:blipFill>
            <a:blip r:embed="rId2"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4" name="Прямая соединительная линия 3"/>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578" name="Picture 2" descr="https://sun9-74.userapi.com/impg/-zfXMFazd2MZNCLHc5uzowGG7wuwLDVy6MGHcw/cy0Nu6bnEgo.jpg?size=1000x800&amp;quality=95&amp;sign=a10c0e1614a63d61316ff7ac12ee131b&amp;type=album"/>
          <p:cNvPicPr>
            <a:picLocks noChangeAspect="1" noChangeArrowheads="1"/>
          </p:cNvPicPr>
          <p:nvPr/>
        </p:nvPicPr>
        <p:blipFill>
          <a:blip r:embed="rId3" cstate="print"/>
          <a:srcRect/>
          <a:stretch>
            <a:fillRect/>
          </a:stretch>
        </p:blipFill>
        <p:spPr bwMode="auto">
          <a:xfrm>
            <a:off x="179512" y="476672"/>
            <a:ext cx="8784976" cy="6192688"/>
          </a:xfrm>
          <a:prstGeom prst="rect">
            <a:avLst/>
          </a:prstGeom>
          <a:noFill/>
        </p:spPr>
      </p:pic>
      <p:grpSp>
        <p:nvGrpSpPr>
          <p:cNvPr id="5" name="Группа 8"/>
          <p:cNvGrpSpPr/>
          <p:nvPr/>
        </p:nvGrpSpPr>
        <p:grpSpPr>
          <a:xfrm>
            <a:off x="1403648" y="548680"/>
            <a:ext cx="6336704" cy="1008112"/>
            <a:chOff x="1259632" y="548680"/>
            <a:chExt cx="6336704" cy="1008112"/>
          </a:xfrm>
        </p:grpSpPr>
        <p:sp>
          <p:nvSpPr>
            <p:cNvPr id="6" name="Прямоугольник 5"/>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259632" y="692696"/>
              <a:ext cx="6336704" cy="800219"/>
            </a:xfrm>
            <a:prstGeom prst="rect">
              <a:avLst/>
            </a:prstGeom>
            <a:noFill/>
          </p:spPr>
          <p:txBody>
            <a:bodyPr wrap="square" rtlCol="0">
              <a:spAutoFit/>
            </a:bodyPr>
            <a:lstStyle/>
            <a:p>
              <a:pPr algn="ctr"/>
              <a:r>
                <a:rPr lang="en-US" sz="2800" b="1" dirty="0" smtClean="0">
                  <a:latin typeface="Bookman Old Style" pitchFamily="18" charset="0"/>
                </a:rPr>
                <a:t>FIVE NIGHTS AT FREDDY’S</a:t>
              </a:r>
              <a:endParaRPr lang="ru-RU" sz="2800" b="1" dirty="0" smtClean="0">
                <a:latin typeface="Bookman Old Style" pitchFamily="18" charset="0"/>
              </a:endParaRPr>
            </a:p>
            <a:p>
              <a:endParaRPr lang="ru-RU" dirty="0"/>
            </a:p>
          </p:txBody>
        </p:sp>
      </p:grpSp>
      <p:grpSp>
        <p:nvGrpSpPr>
          <p:cNvPr id="7" name="Группа 12"/>
          <p:cNvGrpSpPr/>
          <p:nvPr/>
        </p:nvGrpSpPr>
        <p:grpSpPr>
          <a:xfrm>
            <a:off x="1043608" y="1844824"/>
            <a:ext cx="7056784" cy="1656184"/>
            <a:chOff x="1043608" y="1916832"/>
            <a:chExt cx="7056784" cy="1656184"/>
          </a:xfrm>
        </p:grpSpPr>
        <p:sp>
          <p:nvSpPr>
            <p:cNvPr id="10" name="Прямоугольник 9"/>
            <p:cNvSpPr/>
            <p:nvPr/>
          </p:nvSpPr>
          <p:spPr>
            <a:xfrm>
              <a:off x="1043608" y="1916832"/>
              <a:ext cx="7056784" cy="1656184"/>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403648" y="2132856"/>
              <a:ext cx="6264696" cy="1200329"/>
            </a:xfrm>
            <a:prstGeom prst="rect">
              <a:avLst/>
            </a:prstGeom>
            <a:noFill/>
          </p:spPr>
          <p:txBody>
            <a:bodyPr wrap="square" rtlCol="0">
              <a:spAutoFit/>
            </a:bodyPr>
            <a:lstStyle/>
            <a:p>
              <a:pPr algn="just"/>
              <a:r>
                <a:rPr lang="en-US" sz="2400" dirty="0" smtClean="0">
                  <a:latin typeface="Arial" pitchFamily="34" charset="0"/>
                  <a:cs typeface="Arial" pitchFamily="34" charset="0"/>
                </a:rPr>
                <a:t>During the week before his brother's birthday, Michael Afton... (bully) him in every possible way. </a:t>
              </a:r>
              <a:endParaRPr lang="ru-RU" sz="2400" dirty="0">
                <a:latin typeface="Arial" pitchFamily="34" charset="0"/>
                <a:cs typeface="Arial" pitchFamily="34" charset="0"/>
              </a:endParaRPr>
            </a:p>
          </p:txBody>
        </p:sp>
      </p:grpSp>
      <p:pic>
        <p:nvPicPr>
          <p:cNvPr id="13" name="Picture 4" descr="https://i.pinimg.com/564x/6f/a6/4f/6fa64ff49fdf98bd16d836924af226f8.jpg">
            <a:hlinkClick r:id="rId4" action="ppaction://hlinksldjump"/>
          </p:cNvPr>
          <p:cNvPicPr>
            <a:picLocks noChangeAspect="1" noChangeArrowheads="1"/>
          </p:cNvPicPr>
          <p:nvPr/>
        </p:nvPicPr>
        <p:blipFill>
          <a:blip r:embed="rId5" cstate="print">
            <a:clrChange>
              <a:clrFrom>
                <a:srgbClr val="010000"/>
              </a:clrFrom>
              <a:clrTo>
                <a:srgbClr val="010000">
                  <a:alpha val="0"/>
                </a:srgbClr>
              </a:clrTo>
            </a:clrChange>
          </a:blip>
          <a:srcRect t="56417" r="63809"/>
          <a:stretch>
            <a:fillRect/>
          </a:stretch>
        </p:blipFill>
        <p:spPr bwMode="auto">
          <a:xfrm>
            <a:off x="3635896" y="3861048"/>
            <a:ext cx="1944216" cy="2225081"/>
          </a:xfrm>
          <a:prstGeom prst="rect">
            <a:avLst/>
          </a:prstGeom>
          <a:noFill/>
        </p:spPr>
      </p:pic>
      <p:pic>
        <p:nvPicPr>
          <p:cNvPr id="15" name="Picture 4" descr="https://i.pinimg.com/564x/04/4a/ec/044aec81807313abd8afad1ea7c88b19.jpg">
            <a:hlinkClick r:id="rId6" action="ppaction://hlinksldjump"/>
          </p:cNvPr>
          <p:cNvPicPr>
            <a:picLocks noChangeAspect="1" noChangeArrowheads="1"/>
          </p:cNvPicPr>
          <p:nvPr/>
        </p:nvPicPr>
        <p:blipFill>
          <a:blip r:embed="rId7" cstate="print">
            <a:clrChange>
              <a:clrFrom>
                <a:srgbClr val="FED190"/>
              </a:clrFrom>
              <a:clrTo>
                <a:srgbClr val="FED190">
                  <a:alpha val="0"/>
                </a:srgbClr>
              </a:clrTo>
            </a:clrChange>
          </a:blip>
          <a:srcRect l="64340" t="6702" r="9532" b="63809"/>
          <a:stretch>
            <a:fillRect/>
          </a:stretch>
        </p:blipFill>
        <p:spPr bwMode="auto">
          <a:xfrm>
            <a:off x="7596336" y="5373216"/>
            <a:ext cx="893231" cy="100811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oxy jumpscare  fnaf 2 (360p).mp4">
            <a:hlinkClick r:id="" action="ppaction://media"/>
          </p:cNvPr>
          <p:cNvPicPr>
            <a:picLocks noRot="1" noChangeAspect="1"/>
          </p:cNvPicPr>
          <p:nvPr>
            <a:videoFile r:link="rId1"/>
          </p:nvPr>
        </p:nvPicPr>
        <p:blipFill>
          <a:blip r:embed="rId3" cstate="print"/>
          <a:stretch>
            <a:fillRect/>
          </a:stretch>
        </p:blipFill>
        <p:spPr>
          <a:xfrm>
            <a:off x="467544" y="404664"/>
            <a:ext cx="8100392" cy="6075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70000">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25"/>
          <p:cNvGrpSpPr/>
          <p:nvPr/>
        </p:nvGrpSpPr>
        <p:grpSpPr>
          <a:xfrm>
            <a:off x="0" y="0"/>
            <a:ext cx="9144000" cy="476672"/>
            <a:chOff x="0" y="0"/>
            <a:chExt cx="9144000" cy="476672"/>
          </a:xfrm>
        </p:grpSpPr>
        <p:pic>
          <p:nvPicPr>
            <p:cNvPr id="3" name="Picture 2" descr="https://i.pinimg.com/564x/4a/fc/ed/4afced3242ef042e135a50caaa390daa.jpg"/>
            <p:cNvPicPr>
              <a:picLocks noChangeAspect="1" noChangeArrowheads="1"/>
            </p:cNvPicPr>
            <p:nvPr/>
          </p:nvPicPr>
          <p:blipFill>
            <a:blip r:embed="rId2"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4" name="Прямая соединительная линия 3"/>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578" name="Picture 2" descr="https://sun9-74.userapi.com/impg/-zfXMFazd2MZNCLHc5uzowGG7wuwLDVy6MGHcw/cy0Nu6bnEgo.jpg?size=1000x800&amp;quality=95&amp;sign=a10c0e1614a63d61316ff7ac12ee131b&amp;type=album"/>
          <p:cNvPicPr>
            <a:picLocks noChangeAspect="1" noChangeArrowheads="1"/>
          </p:cNvPicPr>
          <p:nvPr/>
        </p:nvPicPr>
        <p:blipFill>
          <a:blip r:embed="rId3" cstate="print"/>
          <a:srcRect/>
          <a:stretch>
            <a:fillRect/>
          </a:stretch>
        </p:blipFill>
        <p:spPr bwMode="auto">
          <a:xfrm>
            <a:off x="179512" y="476672"/>
            <a:ext cx="8784976" cy="6192688"/>
          </a:xfrm>
          <a:prstGeom prst="rect">
            <a:avLst/>
          </a:prstGeom>
          <a:noFill/>
        </p:spPr>
      </p:pic>
      <p:grpSp>
        <p:nvGrpSpPr>
          <p:cNvPr id="5" name="Группа 8"/>
          <p:cNvGrpSpPr/>
          <p:nvPr/>
        </p:nvGrpSpPr>
        <p:grpSpPr>
          <a:xfrm>
            <a:off x="1403648" y="548680"/>
            <a:ext cx="6336704" cy="1008112"/>
            <a:chOff x="1259632" y="548680"/>
            <a:chExt cx="6336704" cy="1008112"/>
          </a:xfrm>
        </p:grpSpPr>
        <p:sp>
          <p:nvSpPr>
            <p:cNvPr id="6" name="Прямоугольник 5"/>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259632" y="692696"/>
              <a:ext cx="6336704" cy="800219"/>
            </a:xfrm>
            <a:prstGeom prst="rect">
              <a:avLst/>
            </a:prstGeom>
            <a:noFill/>
          </p:spPr>
          <p:txBody>
            <a:bodyPr wrap="square" rtlCol="0">
              <a:spAutoFit/>
            </a:bodyPr>
            <a:lstStyle/>
            <a:p>
              <a:pPr algn="ctr"/>
              <a:r>
                <a:rPr lang="en-US" sz="2800" b="1" dirty="0" smtClean="0">
                  <a:latin typeface="Bookman Old Style" pitchFamily="18" charset="0"/>
                </a:rPr>
                <a:t>FIVE NIGHTS AT FREDDY’S</a:t>
              </a:r>
              <a:endParaRPr lang="ru-RU" sz="2800" b="1" dirty="0" smtClean="0">
                <a:latin typeface="Bookman Old Style" pitchFamily="18" charset="0"/>
              </a:endParaRPr>
            </a:p>
            <a:p>
              <a:endParaRPr lang="ru-RU" dirty="0"/>
            </a:p>
          </p:txBody>
        </p:sp>
      </p:grpSp>
      <p:grpSp>
        <p:nvGrpSpPr>
          <p:cNvPr id="7" name="Группа 12"/>
          <p:cNvGrpSpPr/>
          <p:nvPr/>
        </p:nvGrpSpPr>
        <p:grpSpPr>
          <a:xfrm>
            <a:off x="1043608" y="1844824"/>
            <a:ext cx="7056784" cy="1656184"/>
            <a:chOff x="1043608" y="1916832"/>
            <a:chExt cx="7056784" cy="1656184"/>
          </a:xfrm>
        </p:grpSpPr>
        <p:sp>
          <p:nvSpPr>
            <p:cNvPr id="10" name="Прямоугольник 9"/>
            <p:cNvSpPr/>
            <p:nvPr/>
          </p:nvSpPr>
          <p:spPr>
            <a:xfrm>
              <a:off x="1043608" y="1916832"/>
              <a:ext cx="7056784" cy="1656184"/>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403648" y="2132856"/>
              <a:ext cx="6264696" cy="1200329"/>
            </a:xfrm>
            <a:prstGeom prst="rect">
              <a:avLst/>
            </a:prstGeom>
            <a:noFill/>
          </p:spPr>
          <p:txBody>
            <a:bodyPr wrap="square" rtlCol="0">
              <a:spAutoFit/>
            </a:bodyPr>
            <a:lstStyle/>
            <a:p>
              <a:pPr algn="just"/>
              <a:r>
                <a:rPr lang="en-US" sz="2400" dirty="0" smtClean="0">
                  <a:latin typeface="Arial" pitchFamily="34" charset="0"/>
                  <a:cs typeface="Arial" pitchFamily="34" charset="0"/>
                </a:rPr>
                <a:t>During the week before his brother's birthday, Michael Afton had been bullying him in every possible way. </a:t>
              </a:r>
              <a:endParaRPr lang="ru-RU" sz="2400" dirty="0">
                <a:latin typeface="Arial" pitchFamily="34" charset="0"/>
                <a:cs typeface="Arial" pitchFamily="34" charset="0"/>
              </a:endParaRPr>
            </a:p>
          </p:txBody>
        </p:sp>
      </p:grpSp>
      <p:pic>
        <p:nvPicPr>
          <p:cNvPr id="13" name="Picture 4" descr="https://i.pinimg.com/564x/6f/a6/4f/6fa64ff49fdf98bd16d836924af226f8.jpg"/>
          <p:cNvPicPr>
            <a:picLocks noChangeAspect="1" noChangeArrowheads="1"/>
          </p:cNvPicPr>
          <p:nvPr/>
        </p:nvPicPr>
        <p:blipFill>
          <a:blip r:embed="rId4" cstate="print">
            <a:clrChange>
              <a:clrFrom>
                <a:srgbClr val="010000"/>
              </a:clrFrom>
              <a:clrTo>
                <a:srgbClr val="010000">
                  <a:alpha val="0"/>
                </a:srgbClr>
              </a:clrTo>
            </a:clrChange>
          </a:blip>
          <a:srcRect t="56417" r="63809"/>
          <a:stretch>
            <a:fillRect/>
          </a:stretch>
        </p:blipFill>
        <p:spPr bwMode="auto">
          <a:xfrm>
            <a:off x="3635896" y="3861048"/>
            <a:ext cx="1944216" cy="222508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25"/>
          <p:cNvGrpSpPr/>
          <p:nvPr/>
        </p:nvGrpSpPr>
        <p:grpSpPr>
          <a:xfrm>
            <a:off x="0" y="0"/>
            <a:ext cx="9144000" cy="476672"/>
            <a:chOff x="0" y="0"/>
            <a:chExt cx="9144000" cy="476672"/>
          </a:xfrm>
        </p:grpSpPr>
        <p:pic>
          <p:nvPicPr>
            <p:cNvPr id="3" name="Picture 2" descr="https://i.pinimg.com/564x/4a/fc/ed/4afced3242ef042e135a50caaa390daa.jpg"/>
            <p:cNvPicPr>
              <a:picLocks noChangeAspect="1" noChangeArrowheads="1"/>
            </p:cNvPicPr>
            <p:nvPr/>
          </p:nvPicPr>
          <p:blipFill>
            <a:blip r:embed="rId2"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4" name="Прямая соединительная линия 3"/>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578" name="Picture 2" descr="https://sun9-74.userapi.com/impg/-zfXMFazd2MZNCLHc5uzowGG7wuwLDVy6MGHcw/cy0Nu6bnEgo.jpg?size=1000x800&amp;quality=95&amp;sign=a10c0e1614a63d61316ff7ac12ee131b&amp;type=album"/>
          <p:cNvPicPr>
            <a:picLocks noChangeAspect="1" noChangeArrowheads="1"/>
          </p:cNvPicPr>
          <p:nvPr/>
        </p:nvPicPr>
        <p:blipFill>
          <a:blip r:embed="rId3" cstate="print"/>
          <a:srcRect/>
          <a:stretch>
            <a:fillRect/>
          </a:stretch>
        </p:blipFill>
        <p:spPr bwMode="auto">
          <a:xfrm>
            <a:off x="179512" y="476672"/>
            <a:ext cx="8784976" cy="6192688"/>
          </a:xfrm>
          <a:prstGeom prst="rect">
            <a:avLst/>
          </a:prstGeom>
          <a:noFill/>
        </p:spPr>
      </p:pic>
      <p:grpSp>
        <p:nvGrpSpPr>
          <p:cNvPr id="5" name="Группа 8"/>
          <p:cNvGrpSpPr/>
          <p:nvPr/>
        </p:nvGrpSpPr>
        <p:grpSpPr>
          <a:xfrm>
            <a:off x="1403648" y="548680"/>
            <a:ext cx="6336704" cy="1008112"/>
            <a:chOff x="1259632" y="548680"/>
            <a:chExt cx="6336704" cy="1008112"/>
          </a:xfrm>
        </p:grpSpPr>
        <p:sp>
          <p:nvSpPr>
            <p:cNvPr id="6" name="Прямоугольник 5"/>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259632" y="692696"/>
              <a:ext cx="6336704" cy="800219"/>
            </a:xfrm>
            <a:prstGeom prst="rect">
              <a:avLst/>
            </a:prstGeom>
            <a:noFill/>
          </p:spPr>
          <p:txBody>
            <a:bodyPr wrap="square" rtlCol="0">
              <a:spAutoFit/>
            </a:bodyPr>
            <a:lstStyle/>
            <a:p>
              <a:pPr algn="ctr"/>
              <a:r>
                <a:rPr lang="en-US" sz="2800" b="1" dirty="0" smtClean="0">
                  <a:latin typeface="Bookman Old Style" pitchFamily="18" charset="0"/>
                </a:rPr>
                <a:t>FIVE NIGHTS AT FREDDY’S</a:t>
              </a:r>
              <a:endParaRPr lang="ru-RU" sz="2800" b="1" dirty="0" smtClean="0">
                <a:latin typeface="Bookman Old Style" pitchFamily="18" charset="0"/>
              </a:endParaRPr>
            </a:p>
            <a:p>
              <a:endParaRPr lang="ru-RU" dirty="0"/>
            </a:p>
          </p:txBody>
        </p:sp>
      </p:grpSp>
      <p:grpSp>
        <p:nvGrpSpPr>
          <p:cNvPr id="7" name="Группа 12"/>
          <p:cNvGrpSpPr/>
          <p:nvPr/>
        </p:nvGrpSpPr>
        <p:grpSpPr>
          <a:xfrm>
            <a:off x="1043608" y="1772816"/>
            <a:ext cx="7056784" cy="1656184"/>
            <a:chOff x="1043608" y="1916832"/>
            <a:chExt cx="7056784" cy="1656184"/>
          </a:xfrm>
        </p:grpSpPr>
        <p:sp>
          <p:nvSpPr>
            <p:cNvPr id="10" name="Прямоугольник 9"/>
            <p:cNvSpPr/>
            <p:nvPr/>
          </p:nvSpPr>
          <p:spPr>
            <a:xfrm>
              <a:off x="1043608" y="1916832"/>
              <a:ext cx="7056784" cy="1656184"/>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403648" y="2132856"/>
              <a:ext cx="6264696" cy="1200329"/>
            </a:xfrm>
            <a:prstGeom prst="rect">
              <a:avLst/>
            </a:prstGeom>
            <a:noFill/>
          </p:spPr>
          <p:txBody>
            <a:bodyPr wrap="square" rtlCol="0">
              <a:spAutoFit/>
            </a:bodyPr>
            <a:lstStyle/>
            <a:p>
              <a:pPr algn="just"/>
              <a:r>
                <a:rPr lang="en-US" sz="2400" dirty="0" smtClean="0">
                  <a:latin typeface="Arial" pitchFamily="34" charset="0"/>
                  <a:cs typeface="Arial" pitchFamily="34" charset="0"/>
                </a:rPr>
                <a:t>On his birthday, Michael and his friends decided... (play) a prank and put the little boy in the </a:t>
              </a:r>
              <a:r>
                <a:rPr lang="en-US" sz="2400" dirty="0" err="1" smtClean="0">
                  <a:latin typeface="Arial" pitchFamily="34" charset="0"/>
                  <a:cs typeface="Arial" pitchFamily="34" charset="0"/>
                </a:rPr>
                <a:t>Fredbear's</a:t>
              </a:r>
              <a:r>
                <a:rPr lang="en-US" sz="2400" dirty="0" smtClean="0">
                  <a:latin typeface="Arial" pitchFamily="34" charset="0"/>
                  <a:cs typeface="Arial" pitchFamily="34" charset="0"/>
                </a:rPr>
                <a:t> mouth. </a:t>
              </a:r>
              <a:endParaRPr lang="ru-RU" sz="2400" dirty="0">
                <a:latin typeface="Arial" pitchFamily="34" charset="0"/>
                <a:cs typeface="Arial" pitchFamily="34" charset="0"/>
              </a:endParaRPr>
            </a:p>
          </p:txBody>
        </p:sp>
      </p:grpSp>
      <p:pic>
        <p:nvPicPr>
          <p:cNvPr id="13" name="Picture 4" descr="https://i.pinimg.com/564x/6f/a6/4f/6fa64ff49fdf98bd16d836924af226f8.jpg">
            <a:hlinkClick r:id="rId4" action="ppaction://hlinksldjump"/>
          </p:cNvPr>
          <p:cNvPicPr>
            <a:picLocks noChangeAspect="1" noChangeArrowheads="1"/>
          </p:cNvPicPr>
          <p:nvPr/>
        </p:nvPicPr>
        <p:blipFill>
          <a:blip r:embed="rId5" cstate="print">
            <a:clrChange>
              <a:clrFrom>
                <a:srgbClr val="010000"/>
              </a:clrFrom>
              <a:clrTo>
                <a:srgbClr val="010000">
                  <a:alpha val="0"/>
                </a:srgbClr>
              </a:clrTo>
            </a:clrChange>
          </a:blip>
          <a:srcRect t="56417" r="63809"/>
          <a:stretch>
            <a:fillRect/>
          </a:stretch>
        </p:blipFill>
        <p:spPr bwMode="auto">
          <a:xfrm>
            <a:off x="3707904" y="3789040"/>
            <a:ext cx="1944216" cy="2225081"/>
          </a:xfrm>
          <a:prstGeom prst="rect">
            <a:avLst/>
          </a:prstGeom>
          <a:noFill/>
        </p:spPr>
      </p:pic>
      <p:pic>
        <p:nvPicPr>
          <p:cNvPr id="14" name="Picture 4" descr="https://i.pinimg.com/564x/04/4a/ec/044aec81807313abd8afad1ea7c88b19.jpg">
            <a:hlinkClick r:id="rId6" action="ppaction://hlinksldjump"/>
          </p:cNvPr>
          <p:cNvPicPr>
            <a:picLocks noChangeAspect="1" noChangeArrowheads="1"/>
          </p:cNvPicPr>
          <p:nvPr/>
        </p:nvPicPr>
        <p:blipFill>
          <a:blip r:embed="rId7" cstate="print">
            <a:clrChange>
              <a:clrFrom>
                <a:srgbClr val="FED190"/>
              </a:clrFrom>
              <a:clrTo>
                <a:srgbClr val="FED190">
                  <a:alpha val="0"/>
                </a:srgbClr>
              </a:clrTo>
            </a:clrChange>
          </a:blip>
          <a:srcRect l="64340" t="6702" r="9532" b="63809"/>
          <a:stretch>
            <a:fillRect/>
          </a:stretch>
        </p:blipFill>
        <p:spPr bwMode="auto">
          <a:xfrm>
            <a:off x="7596336" y="5373216"/>
            <a:ext cx="893231" cy="100811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oxy jumpscare  fnaf 2 (360p).mp4">
            <a:hlinkClick r:id="" action="ppaction://media"/>
          </p:cNvPr>
          <p:cNvPicPr>
            <a:picLocks noRot="1" noChangeAspect="1"/>
          </p:cNvPicPr>
          <p:nvPr>
            <a:videoFile r:link="rId1"/>
          </p:nvPr>
        </p:nvPicPr>
        <p:blipFill>
          <a:blip r:embed="rId3" cstate="print"/>
          <a:stretch>
            <a:fillRect/>
          </a:stretch>
        </p:blipFill>
        <p:spPr>
          <a:xfrm>
            <a:off x="467544" y="404664"/>
            <a:ext cx="8100392" cy="6075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70000">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25"/>
          <p:cNvGrpSpPr/>
          <p:nvPr/>
        </p:nvGrpSpPr>
        <p:grpSpPr>
          <a:xfrm>
            <a:off x="0" y="0"/>
            <a:ext cx="9144000" cy="476672"/>
            <a:chOff x="0" y="0"/>
            <a:chExt cx="9144000" cy="476672"/>
          </a:xfrm>
        </p:grpSpPr>
        <p:pic>
          <p:nvPicPr>
            <p:cNvPr id="3" name="Picture 2" descr="https://i.pinimg.com/564x/4a/fc/ed/4afced3242ef042e135a50caaa390daa.jpg"/>
            <p:cNvPicPr>
              <a:picLocks noChangeAspect="1" noChangeArrowheads="1"/>
            </p:cNvPicPr>
            <p:nvPr/>
          </p:nvPicPr>
          <p:blipFill>
            <a:blip r:embed="rId2"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4" name="Прямая соединительная линия 3"/>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578" name="Picture 2" descr="https://sun9-74.userapi.com/impg/-zfXMFazd2MZNCLHc5uzowGG7wuwLDVy6MGHcw/cy0Nu6bnEgo.jpg?size=1000x800&amp;quality=95&amp;sign=a10c0e1614a63d61316ff7ac12ee131b&amp;type=album"/>
          <p:cNvPicPr>
            <a:picLocks noChangeAspect="1" noChangeArrowheads="1"/>
          </p:cNvPicPr>
          <p:nvPr/>
        </p:nvPicPr>
        <p:blipFill>
          <a:blip r:embed="rId3" cstate="print"/>
          <a:srcRect/>
          <a:stretch>
            <a:fillRect/>
          </a:stretch>
        </p:blipFill>
        <p:spPr bwMode="auto">
          <a:xfrm>
            <a:off x="179512" y="476672"/>
            <a:ext cx="8784976" cy="6192688"/>
          </a:xfrm>
          <a:prstGeom prst="rect">
            <a:avLst/>
          </a:prstGeom>
          <a:noFill/>
        </p:spPr>
      </p:pic>
      <p:grpSp>
        <p:nvGrpSpPr>
          <p:cNvPr id="5" name="Группа 8"/>
          <p:cNvGrpSpPr/>
          <p:nvPr/>
        </p:nvGrpSpPr>
        <p:grpSpPr>
          <a:xfrm>
            <a:off x="1403648" y="548680"/>
            <a:ext cx="6336704" cy="1008112"/>
            <a:chOff x="1259632" y="548680"/>
            <a:chExt cx="6336704" cy="1008112"/>
          </a:xfrm>
        </p:grpSpPr>
        <p:sp>
          <p:nvSpPr>
            <p:cNvPr id="6" name="Прямоугольник 5"/>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259632" y="692696"/>
              <a:ext cx="6336704" cy="800219"/>
            </a:xfrm>
            <a:prstGeom prst="rect">
              <a:avLst/>
            </a:prstGeom>
            <a:noFill/>
          </p:spPr>
          <p:txBody>
            <a:bodyPr wrap="square" rtlCol="0">
              <a:spAutoFit/>
            </a:bodyPr>
            <a:lstStyle/>
            <a:p>
              <a:pPr algn="ctr"/>
              <a:r>
                <a:rPr lang="en-US" sz="2800" b="1" dirty="0" smtClean="0">
                  <a:latin typeface="Bookman Old Style" pitchFamily="18" charset="0"/>
                </a:rPr>
                <a:t>FIVE NIGHTS AT FREDDY’S</a:t>
              </a:r>
              <a:endParaRPr lang="ru-RU" sz="2800" b="1" dirty="0" smtClean="0">
                <a:latin typeface="Bookman Old Style" pitchFamily="18" charset="0"/>
              </a:endParaRPr>
            </a:p>
            <a:p>
              <a:endParaRPr lang="ru-RU" dirty="0"/>
            </a:p>
          </p:txBody>
        </p:sp>
      </p:grpSp>
      <p:grpSp>
        <p:nvGrpSpPr>
          <p:cNvPr id="7" name="Группа 12"/>
          <p:cNvGrpSpPr/>
          <p:nvPr/>
        </p:nvGrpSpPr>
        <p:grpSpPr>
          <a:xfrm>
            <a:off x="1043608" y="1772816"/>
            <a:ext cx="7056784" cy="1656184"/>
            <a:chOff x="1043608" y="1916832"/>
            <a:chExt cx="7056784" cy="1656184"/>
          </a:xfrm>
        </p:grpSpPr>
        <p:sp>
          <p:nvSpPr>
            <p:cNvPr id="10" name="Прямоугольник 9"/>
            <p:cNvSpPr/>
            <p:nvPr/>
          </p:nvSpPr>
          <p:spPr>
            <a:xfrm>
              <a:off x="1043608" y="1916832"/>
              <a:ext cx="7056784" cy="1656184"/>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403648" y="2132856"/>
              <a:ext cx="6264696" cy="1200329"/>
            </a:xfrm>
            <a:prstGeom prst="rect">
              <a:avLst/>
            </a:prstGeom>
            <a:noFill/>
          </p:spPr>
          <p:txBody>
            <a:bodyPr wrap="square" rtlCol="0">
              <a:spAutoFit/>
            </a:bodyPr>
            <a:lstStyle/>
            <a:p>
              <a:pPr algn="just"/>
              <a:r>
                <a:rPr lang="en-US" sz="2400" dirty="0" smtClean="0">
                  <a:latin typeface="Arial" pitchFamily="34" charset="0"/>
                  <a:cs typeface="Arial" pitchFamily="34" charset="0"/>
                </a:rPr>
                <a:t>On his birthday, Michael and his friends decided to play a prank and put the little boy in the </a:t>
              </a:r>
              <a:r>
                <a:rPr lang="en-US" sz="2400" dirty="0" err="1" smtClean="0">
                  <a:latin typeface="Arial" pitchFamily="34" charset="0"/>
                  <a:cs typeface="Arial" pitchFamily="34" charset="0"/>
                </a:rPr>
                <a:t>Fredbear's</a:t>
              </a:r>
              <a:r>
                <a:rPr lang="en-US" sz="2400" dirty="0" smtClean="0">
                  <a:latin typeface="Arial" pitchFamily="34" charset="0"/>
                  <a:cs typeface="Arial" pitchFamily="34" charset="0"/>
                </a:rPr>
                <a:t> mouth. </a:t>
              </a:r>
              <a:endParaRPr lang="ru-RU" sz="2400" dirty="0">
                <a:latin typeface="Arial" pitchFamily="34" charset="0"/>
                <a:cs typeface="Arial" pitchFamily="34" charset="0"/>
              </a:endParaRPr>
            </a:p>
          </p:txBody>
        </p:sp>
      </p:grpSp>
      <p:pic>
        <p:nvPicPr>
          <p:cNvPr id="13" name="Picture 4" descr="https://i.pinimg.com/564x/6f/a6/4f/6fa64ff49fdf98bd16d836924af226f8.jpg"/>
          <p:cNvPicPr>
            <a:picLocks noChangeAspect="1" noChangeArrowheads="1"/>
          </p:cNvPicPr>
          <p:nvPr/>
        </p:nvPicPr>
        <p:blipFill>
          <a:blip r:embed="rId4" cstate="print">
            <a:clrChange>
              <a:clrFrom>
                <a:srgbClr val="010000"/>
              </a:clrFrom>
              <a:clrTo>
                <a:srgbClr val="010000">
                  <a:alpha val="0"/>
                </a:srgbClr>
              </a:clrTo>
            </a:clrChange>
          </a:blip>
          <a:srcRect t="56417" r="63809"/>
          <a:stretch>
            <a:fillRect/>
          </a:stretch>
        </p:blipFill>
        <p:spPr bwMode="auto">
          <a:xfrm>
            <a:off x="3707904" y="3789040"/>
            <a:ext cx="1944216" cy="222508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25"/>
          <p:cNvGrpSpPr/>
          <p:nvPr/>
        </p:nvGrpSpPr>
        <p:grpSpPr>
          <a:xfrm>
            <a:off x="0" y="0"/>
            <a:ext cx="9144000" cy="476672"/>
            <a:chOff x="0" y="0"/>
            <a:chExt cx="9144000" cy="476672"/>
          </a:xfrm>
        </p:grpSpPr>
        <p:pic>
          <p:nvPicPr>
            <p:cNvPr id="3" name="Picture 2" descr="https://i.pinimg.com/564x/4a/fc/ed/4afced3242ef042e135a50caaa390daa.jpg"/>
            <p:cNvPicPr>
              <a:picLocks noChangeAspect="1" noChangeArrowheads="1"/>
            </p:cNvPicPr>
            <p:nvPr/>
          </p:nvPicPr>
          <p:blipFill>
            <a:blip r:embed="rId2"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4" name="Прямая соединительная линия 3"/>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578" name="Picture 2" descr="https://sun9-74.userapi.com/impg/-zfXMFazd2MZNCLHc5uzowGG7wuwLDVy6MGHcw/cy0Nu6bnEgo.jpg?size=1000x800&amp;quality=95&amp;sign=a10c0e1614a63d61316ff7ac12ee131b&amp;type=album"/>
          <p:cNvPicPr>
            <a:picLocks noChangeAspect="1" noChangeArrowheads="1"/>
          </p:cNvPicPr>
          <p:nvPr/>
        </p:nvPicPr>
        <p:blipFill>
          <a:blip r:embed="rId3" cstate="print"/>
          <a:srcRect/>
          <a:stretch>
            <a:fillRect/>
          </a:stretch>
        </p:blipFill>
        <p:spPr bwMode="auto">
          <a:xfrm>
            <a:off x="179512" y="476672"/>
            <a:ext cx="8784976" cy="6192688"/>
          </a:xfrm>
          <a:prstGeom prst="rect">
            <a:avLst/>
          </a:prstGeom>
          <a:noFill/>
        </p:spPr>
      </p:pic>
      <p:grpSp>
        <p:nvGrpSpPr>
          <p:cNvPr id="5" name="Группа 8"/>
          <p:cNvGrpSpPr/>
          <p:nvPr/>
        </p:nvGrpSpPr>
        <p:grpSpPr>
          <a:xfrm>
            <a:off x="1403648" y="548680"/>
            <a:ext cx="6336704" cy="1008112"/>
            <a:chOff x="1259632" y="548680"/>
            <a:chExt cx="6336704" cy="1008112"/>
          </a:xfrm>
        </p:grpSpPr>
        <p:sp>
          <p:nvSpPr>
            <p:cNvPr id="6" name="Прямоугольник 5"/>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259632" y="692696"/>
              <a:ext cx="6336704" cy="800219"/>
            </a:xfrm>
            <a:prstGeom prst="rect">
              <a:avLst/>
            </a:prstGeom>
            <a:noFill/>
          </p:spPr>
          <p:txBody>
            <a:bodyPr wrap="square" rtlCol="0">
              <a:spAutoFit/>
            </a:bodyPr>
            <a:lstStyle/>
            <a:p>
              <a:pPr algn="ctr"/>
              <a:r>
                <a:rPr lang="en-US" sz="2800" b="1" dirty="0" smtClean="0">
                  <a:latin typeface="Bookman Old Style" pitchFamily="18" charset="0"/>
                </a:rPr>
                <a:t>FIVE NIGHTS AT FREDDY’S</a:t>
              </a:r>
              <a:endParaRPr lang="ru-RU" sz="2800" b="1" dirty="0" smtClean="0">
                <a:latin typeface="Bookman Old Style" pitchFamily="18" charset="0"/>
              </a:endParaRPr>
            </a:p>
            <a:p>
              <a:endParaRPr lang="ru-RU" dirty="0"/>
            </a:p>
          </p:txBody>
        </p:sp>
      </p:grpSp>
      <p:grpSp>
        <p:nvGrpSpPr>
          <p:cNvPr id="7" name="Группа 12"/>
          <p:cNvGrpSpPr/>
          <p:nvPr/>
        </p:nvGrpSpPr>
        <p:grpSpPr>
          <a:xfrm>
            <a:off x="1043608" y="1988840"/>
            <a:ext cx="7056784" cy="1152128"/>
            <a:chOff x="1043608" y="1916832"/>
            <a:chExt cx="7056784" cy="1152128"/>
          </a:xfrm>
        </p:grpSpPr>
        <p:sp>
          <p:nvSpPr>
            <p:cNvPr id="10" name="Прямоугольник 9"/>
            <p:cNvSpPr/>
            <p:nvPr/>
          </p:nvSpPr>
          <p:spPr>
            <a:xfrm>
              <a:off x="1043608" y="1916832"/>
              <a:ext cx="7056784" cy="1152128"/>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403648" y="2132856"/>
              <a:ext cx="6264696" cy="830997"/>
            </a:xfrm>
            <a:prstGeom prst="rect">
              <a:avLst/>
            </a:prstGeom>
            <a:noFill/>
          </p:spPr>
          <p:txBody>
            <a:bodyPr wrap="square" rtlCol="0">
              <a:spAutoFit/>
            </a:bodyPr>
            <a:lstStyle/>
            <a:p>
              <a:pPr algn="just"/>
              <a:r>
                <a:rPr lang="en-US" sz="2400" dirty="0" smtClean="0">
                  <a:latin typeface="Arial" pitchFamily="34" charset="0"/>
                  <a:cs typeface="Arial" pitchFamily="34" charset="0"/>
                </a:rPr>
                <a:t>The boy... (cry), so the </a:t>
              </a:r>
              <a:r>
                <a:rPr lang="en-US" sz="2400" dirty="0" err="1" smtClean="0">
                  <a:latin typeface="Arial" pitchFamily="34" charset="0"/>
                  <a:cs typeface="Arial" pitchFamily="34" charset="0"/>
                </a:rPr>
                <a:t>animatronic's</a:t>
              </a:r>
              <a:r>
                <a:rPr lang="en-US" sz="2400" dirty="0" smtClean="0">
                  <a:latin typeface="Arial" pitchFamily="34" charset="0"/>
                  <a:cs typeface="Arial" pitchFamily="34" charset="0"/>
                </a:rPr>
                <a:t> springs broke. </a:t>
              </a:r>
              <a:endParaRPr lang="ru-RU" sz="2400" dirty="0">
                <a:latin typeface="Arial" pitchFamily="34" charset="0"/>
                <a:cs typeface="Arial" pitchFamily="34" charset="0"/>
              </a:endParaRPr>
            </a:p>
          </p:txBody>
        </p:sp>
      </p:grpSp>
      <p:pic>
        <p:nvPicPr>
          <p:cNvPr id="13" name="Picture 4" descr="https://i.pinimg.com/564x/6f/a6/4f/6fa64ff49fdf98bd16d836924af226f8.jpg">
            <a:hlinkClick r:id="rId4" action="ppaction://hlinksldjump"/>
          </p:cNvPr>
          <p:cNvPicPr>
            <a:picLocks noChangeAspect="1" noChangeArrowheads="1"/>
          </p:cNvPicPr>
          <p:nvPr/>
        </p:nvPicPr>
        <p:blipFill>
          <a:blip r:embed="rId5" cstate="print">
            <a:clrChange>
              <a:clrFrom>
                <a:srgbClr val="010000"/>
              </a:clrFrom>
              <a:clrTo>
                <a:srgbClr val="010000">
                  <a:alpha val="0"/>
                </a:srgbClr>
              </a:clrTo>
            </a:clrChange>
          </a:blip>
          <a:srcRect t="56417" r="63809"/>
          <a:stretch>
            <a:fillRect/>
          </a:stretch>
        </p:blipFill>
        <p:spPr bwMode="auto">
          <a:xfrm>
            <a:off x="3707904" y="3933056"/>
            <a:ext cx="1944216" cy="2225081"/>
          </a:xfrm>
          <a:prstGeom prst="rect">
            <a:avLst/>
          </a:prstGeom>
          <a:noFill/>
        </p:spPr>
      </p:pic>
      <p:pic>
        <p:nvPicPr>
          <p:cNvPr id="14" name="Picture 4" descr="https://i.pinimg.com/564x/04/4a/ec/044aec81807313abd8afad1ea7c88b19.jpg">
            <a:hlinkClick r:id="rId6" action="ppaction://hlinksldjump"/>
          </p:cNvPr>
          <p:cNvPicPr>
            <a:picLocks noChangeAspect="1" noChangeArrowheads="1"/>
          </p:cNvPicPr>
          <p:nvPr/>
        </p:nvPicPr>
        <p:blipFill>
          <a:blip r:embed="rId7" cstate="print">
            <a:clrChange>
              <a:clrFrom>
                <a:srgbClr val="FED190"/>
              </a:clrFrom>
              <a:clrTo>
                <a:srgbClr val="FED190">
                  <a:alpha val="0"/>
                </a:srgbClr>
              </a:clrTo>
            </a:clrChange>
          </a:blip>
          <a:srcRect l="64340" t="6702" r="9532" b="63809"/>
          <a:stretch>
            <a:fillRect/>
          </a:stretch>
        </p:blipFill>
        <p:spPr bwMode="auto">
          <a:xfrm>
            <a:off x="7596336" y="5373216"/>
            <a:ext cx="893231" cy="100811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oxy jumpscare  fnaf 2 (360p).mp4">
            <a:hlinkClick r:id="" action="ppaction://media"/>
          </p:cNvPr>
          <p:cNvPicPr>
            <a:picLocks noRot="1" noChangeAspect="1"/>
          </p:cNvPicPr>
          <p:nvPr>
            <a:videoFile r:link="rId1"/>
          </p:nvPr>
        </p:nvPicPr>
        <p:blipFill>
          <a:blip r:embed="rId3" cstate="print"/>
          <a:stretch>
            <a:fillRect/>
          </a:stretch>
        </p:blipFill>
        <p:spPr>
          <a:xfrm>
            <a:off x="467544" y="404664"/>
            <a:ext cx="8100392" cy="6075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70000">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Прямоугольник 76"/>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530" name="Picture 2" descr="https://sun9-37.userapi.com/impg/_Rb6GeWSyk9BFx04YsQZWf3l30YAiGXgousvZQ/7H7vxJrEM74.jpg?size=1280x719&amp;quality=95&amp;sign=05e659d6a3edb59efd4e8ad7ba7a4d56&amp;type=album"/>
          <p:cNvPicPr>
            <a:picLocks noChangeAspect="1" noChangeArrowheads="1"/>
          </p:cNvPicPr>
          <p:nvPr/>
        </p:nvPicPr>
        <p:blipFill>
          <a:blip r:embed="rId2" cstate="print"/>
          <a:srcRect/>
          <a:stretch>
            <a:fillRect/>
          </a:stretch>
        </p:blipFill>
        <p:spPr bwMode="auto">
          <a:xfrm>
            <a:off x="0" y="476672"/>
            <a:ext cx="9144000" cy="6381328"/>
          </a:xfrm>
          <a:prstGeom prst="rect">
            <a:avLst/>
          </a:prstGeom>
          <a:noFill/>
        </p:spPr>
      </p:pic>
      <p:grpSp>
        <p:nvGrpSpPr>
          <p:cNvPr id="2" name="Группа 25"/>
          <p:cNvGrpSpPr/>
          <p:nvPr/>
        </p:nvGrpSpPr>
        <p:grpSpPr>
          <a:xfrm>
            <a:off x="0" y="0"/>
            <a:ext cx="9144000" cy="476672"/>
            <a:chOff x="0" y="0"/>
            <a:chExt cx="9144000" cy="476672"/>
          </a:xfrm>
        </p:grpSpPr>
        <p:pic>
          <p:nvPicPr>
            <p:cNvPr id="15362" name="Picture 2" descr="https://i.pinimg.com/564x/4a/fc/ed/4afced3242ef042e135a50caaa390daa.jpg"/>
            <p:cNvPicPr>
              <a:picLocks noChangeAspect="1" noChangeArrowheads="1"/>
            </p:cNvPicPr>
            <p:nvPr/>
          </p:nvPicPr>
          <p:blipFill>
            <a:blip r:embed="rId3"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12" name="Прямая соединительная линия 11"/>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Прямоугольник 69"/>
          <p:cNvSpPr/>
          <p:nvPr/>
        </p:nvSpPr>
        <p:spPr>
          <a:xfrm>
            <a:off x="1403648" y="1988840"/>
            <a:ext cx="6336704" cy="2520280"/>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532" name="Picture 4" descr="https://i.pinimg.com/564x/7f/4e/ad/7f4ead4a8c2b2b5b931d8b0395b09260.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07704" y="1340768"/>
            <a:ext cx="5372100" cy="3724276"/>
          </a:xfrm>
          <a:prstGeom prst="rect">
            <a:avLst/>
          </a:prstGeom>
          <a:noFill/>
        </p:spPr>
      </p:pic>
      <p:pic>
        <p:nvPicPr>
          <p:cNvPr id="76" name="Picture 4" descr="https://i.pinimg.com/564x/7f/4e/ad/7f4ead4a8c2b2b5b931d8b0395b09260.jpg"/>
          <p:cNvPicPr>
            <a:picLocks noChangeAspect="1" noChangeArrowheads="1"/>
          </p:cNvPicPr>
          <p:nvPr/>
        </p:nvPicPr>
        <p:blipFill>
          <a:blip r:embed="rId4" cstate="print">
            <a:clrChange>
              <a:clrFrom>
                <a:srgbClr val="FFFFFF"/>
              </a:clrFrom>
              <a:clrTo>
                <a:srgbClr val="FFFFFF">
                  <a:alpha val="0"/>
                </a:srgbClr>
              </a:clrTo>
            </a:clrChange>
          </a:blip>
          <a:srcRect l="45574" t="34803" r="42363" b="51663"/>
          <a:stretch>
            <a:fillRect/>
          </a:stretch>
        </p:blipFill>
        <p:spPr bwMode="auto">
          <a:xfrm>
            <a:off x="4716016" y="2636912"/>
            <a:ext cx="648072" cy="504056"/>
          </a:xfrm>
          <a:prstGeom prst="rect">
            <a:avLst/>
          </a:prstGeom>
          <a:noFill/>
        </p:spPr>
      </p:pic>
      <p:pic>
        <p:nvPicPr>
          <p:cNvPr id="79" name="Picture 4" descr="https://i.pinimg.com/564x/7f/4e/ad/7f4ead4a8c2b2b5b931d8b0395b09260.jpg"/>
          <p:cNvPicPr>
            <a:picLocks noChangeAspect="1" noChangeArrowheads="1"/>
          </p:cNvPicPr>
          <p:nvPr/>
        </p:nvPicPr>
        <p:blipFill>
          <a:blip r:embed="rId4" cstate="print">
            <a:clrChange>
              <a:clrFrom>
                <a:srgbClr val="FFFFFF"/>
              </a:clrFrom>
              <a:clrTo>
                <a:srgbClr val="FFFFFF">
                  <a:alpha val="0"/>
                </a:srgbClr>
              </a:clrTo>
            </a:clrChange>
          </a:blip>
          <a:srcRect l="45574" t="34803" r="42363" b="51663"/>
          <a:stretch>
            <a:fillRect/>
          </a:stretch>
        </p:blipFill>
        <p:spPr bwMode="auto">
          <a:xfrm>
            <a:off x="5076056" y="2636912"/>
            <a:ext cx="648072" cy="504056"/>
          </a:xfrm>
          <a:prstGeom prst="rect">
            <a:avLst/>
          </a:prstGeom>
          <a:noFill/>
        </p:spPr>
      </p:pic>
      <p:pic>
        <p:nvPicPr>
          <p:cNvPr id="80" name="Picture 4" descr="https://i.pinimg.com/564x/7f/4e/ad/7f4ead4a8c2b2b5b931d8b0395b09260.jpg"/>
          <p:cNvPicPr>
            <a:picLocks noChangeAspect="1" noChangeArrowheads="1"/>
          </p:cNvPicPr>
          <p:nvPr/>
        </p:nvPicPr>
        <p:blipFill>
          <a:blip r:embed="rId4" cstate="print">
            <a:clrChange>
              <a:clrFrom>
                <a:srgbClr val="FFFFFF"/>
              </a:clrFrom>
              <a:clrTo>
                <a:srgbClr val="FFFFFF">
                  <a:alpha val="0"/>
                </a:srgbClr>
              </a:clrTo>
            </a:clrChange>
          </a:blip>
          <a:srcRect l="45574" t="34803" r="42363" b="51663"/>
          <a:stretch>
            <a:fillRect/>
          </a:stretch>
        </p:blipFill>
        <p:spPr bwMode="auto">
          <a:xfrm>
            <a:off x="5436096" y="2636912"/>
            <a:ext cx="648072" cy="5040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1000"/>
                                        <p:tgtEl>
                                          <p:spTgt spid="76"/>
                                        </p:tgtEl>
                                      </p:cBhvr>
                                    </p:animEffect>
                                    <p:set>
                                      <p:cBhvr>
                                        <p:cTn id="11" dur="1" fill="hold">
                                          <p:stCondLst>
                                            <p:cond delay="999"/>
                                          </p:stCondLst>
                                        </p:cTn>
                                        <p:tgtEl>
                                          <p:spTgt spid="76"/>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1000"/>
                                        <p:tgtEl>
                                          <p:spTgt spid="76"/>
                                        </p:tgtEl>
                                      </p:cBhvr>
                                    </p:animEffect>
                                  </p:childTnLst>
                                </p:cTn>
                              </p:par>
                              <p:par>
                                <p:cTn id="16" presetID="10" presetClass="entr" presetSubtype="0" fill="hold"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fade">
                                      <p:cBhvr>
                                        <p:cTn id="18" dur="1000"/>
                                        <p:tgtEl>
                                          <p:spTgt spid="79"/>
                                        </p:tgtEl>
                                      </p:cBhvr>
                                    </p:animEffect>
                                  </p:childTnLst>
                                </p:cTn>
                              </p:par>
                            </p:childTnLst>
                          </p:cTn>
                        </p:par>
                        <p:par>
                          <p:cTn id="19" fill="hold">
                            <p:stCondLst>
                              <p:cond delay="3000"/>
                            </p:stCondLst>
                            <p:childTnLst>
                              <p:par>
                                <p:cTn id="20" presetID="10" presetClass="exit" presetSubtype="0" fill="hold" nodeType="afterEffect">
                                  <p:stCondLst>
                                    <p:cond delay="0"/>
                                  </p:stCondLst>
                                  <p:childTnLst>
                                    <p:animEffect transition="out" filter="fade">
                                      <p:cBhvr>
                                        <p:cTn id="21" dur="1000"/>
                                        <p:tgtEl>
                                          <p:spTgt spid="79"/>
                                        </p:tgtEl>
                                      </p:cBhvr>
                                    </p:animEffect>
                                    <p:set>
                                      <p:cBhvr>
                                        <p:cTn id="22" dur="1" fill="hold">
                                          <p:stCondLst>
                                            <p:cond delay="999"/>
                                          </p:stCondLst>
                                        </p:cTn>
                                        <p:tgtEl>
                                          <p:spTgt spid="79"/>
                                        </p:tgtEl>
                                        <p:attrNameLst>
                                          <p:attrName>style.visibility</p:attrName>
                                        </p:attrNameLst>
                                      </p:cBhvr>
                                      <p:to>
                                        <p:strVal val="hidden"/>
                                      </p:to>
                                    </p:se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1000"/>
                                        <p:tgtEl>
                                          <p:spTgt spid="79"/>
                                        </p:tgtEl>
                                      </p:cBhvr>
                                    </p:animEffect>
                                  </p:childTnLst>
                                </p:cTn>
                              </p:par>
                              <p:par>
                                <p:cTn id="27" presetID="10" presetClass="entr" presetSubtype="0"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25"/>
          <p:cNvGrpSpPr/>
          <p:nvPr/>
        </p:nvGrpSpPr>
        <p:grpSpPr>
          <a:xfrm>
            <a:off x="0" y="0"/>
            <a:ext cx="9144000" cy="476672"/>
            <a:chOff x="0" y="0"/>
            <a:chExt cx="9144000" cy="476672"/>
          </a:xfrm>
        </p:grpSpPr>
        <p:pic>
          <p:nvPicPr>
            <p:cNvPr id="3" name="Picture 2" descr="https://i.pinimg.com/564x/4a/fc/ed/4afced3242ef042e135a50caaa390daa.jpg"/>
            <p:cNvPicPr>
              <a:picLocks noChangeAspect="1" noChangeArrowheads="1"/>
            </p:cNvPicPr>
            <p:nvPr/>
          </p:nvPicPr>
          <p:blipFill>
            <a:blip r:embed="rId2"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4" name="Прямая соединительная линия 3"/>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578" name="Picture 2" descr="https://sun9-74.userapi.com/impg/-zfXMFazd2MZNCLHc5uzowGG7wuwLDVy6MGHcw/cy0Nu6bnEgo.jpg?size=1000x800&amp;quality=95&amp;sign=a10c0e1614a63d61316ff7ac12ee131b&amp;type=album"/>
          <p:cNvPicPr>
            <a:picLocks noChangeAspect="1" noChangeArrowheads="1"/>
          </p:cNvPicPr>
          <p:nvPr/>
        </p:nvPicPr>
        <p:blipFill>
          <a:blip r:embed="rId3" cstate="print"/>
          <a:srcRect/>
          <a:stretch>
            <a:fillRect/>
          </a:stretch>
        </p:blipFill>
        <p:spPr bwMode="auto">
          <a:xfrm>
            <a:off x="179512" y="476672"/>
            <a:ext cx="8784976" cy="6192688"/>
          </a:xfrm>
          <a:prstGeom prst="rect">
            <a:avLst/>
          </a:prstGeom>
          <a:noFill/>
        </p:spPr>
      </p:pic>
      <p:grpSp>
        <p:nvGrpSpPr>
          <p:cNvPr id="5" name="Группа 8"/>
          <p:cNvGrpSpPr/>
          <p:nvPr/>
        </p:nvGrpSpPr>
        <p:grpSpPr>
          <a:xfrm>
            <a:off x="1403648" y="548680"/>
            <a:ext cx="6336704" cy="1008112"/>
            <a:chOff x="1259632" y="548680"/>
            <a:chExt cx="6336704" cy="1008112"/>
          </a:xfrm>
        </p:grpSpPr>
        <p:sp>
          <p:nvSpPr>
            <p:cNvPr id="6" name="Прямоугольник 5"/>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259632" y="692696"/>
              <a:ext cx="6336704" cy="800219"/>
            </a:xfrm>
            <a:prstGeom prst="rect">
              <a:avLst/>
            </a:prstGeom>
            <a:noFill/>
          </p:spPr>
          <p:txBody>
            <a:bodyPr wrap="square" rtlCol="0">
              <a:spAutoFit/>
            </a:bodyPr>
            <a:lstStyle/>
            <a:p>
              <a:pPr algn="ctr"/>
              <a:r>
                <a:rPr lang="en-US" sz="2800" b="1" dirty="0" smtClean="0">
                  <a:latin typeface="Bookman Old Style" pitchFamily="18" charset="0"/>
                </a:rPr>
                <a:t>FIVE NIGHTS AT FREDDY’S</a:t>
              </a:r>
              <a:endParaRPr lang="ru-RU" sz="2800" b="1" dirty="0" smtClean="0">
                <a:latin typeface="Bookman Old Style" pitchFamily="18" charset="0"/>
              </a:endParaRPr>
            </a:p>
            <a:p>
              <a:endParaRPr lang="ru-RU" dirty="0"/>
            </a:p>
          </p:txBody>
        </p:sp>
      </p:grpSp>
      <p:grpSp>
        <p:nvGrpSpPr>
          <p:cNvPr id="7" name="Группа 12"/>
          <p:cNvGrpSpPr/>
          <p:nvPr/>
        </p:nvGrpSpPr>
        <p:grpSpPr>
          <a:xfrm>
            <a:off x="1043608" y="1988840"/>
            <a:ext cx="7056784" cy="1152128"/>
            <a:chOff x="1043608" y="1916832"/>
            <a:chExt cx="7056784" cy="1152128"/>
          </a:xfrm>
        </p:grpSpPr>
        <p:sp>
          <p:nvSpPr>
            <p:cNvPr id="10" name="Прямоугольник 9"/>
            <p:cNvSpPr/>
            <p:nvPr/>
          </p:nvSpPr>
          <p:spPr>
            <a:xfrm>
              <a:off x="1043608" y="1916832"/>
              <a:ext cx="7056784" cy="1152128"/>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403648" y="2132856"/>
              <a:ext cx="6264696" cy="830997"/>
            </a:xfrm>
            <a:prstGeom prst="rect">
              <a:avLst/>
            </a:prstGeom>
            <a:noFill/>
          </p:spPr>
          <p:txBody>
            <a:bodyPr wrap="square" rtlCol="0">
              <a:spAutoFit/>
            </a:bodyPr>
            <a:lstStyle/>
            <a:p>
              <a:pPr algn="just"/>
              <a:r>
                <a:rPr lang="en-US" sz="2400" dirty="0" smtClean="0">
                  <a:latin typeface="Arial" pitchFamily="34" charset="0"/>
                  <a:cs typeface="Arial" pitchFamily="34" charset="0"/>
                </a:rPr>
                <a:t>The boy was crying, so the </a:t>
              </a:r>
              <a:r>
                <a:rPr lang="en-US" sz="2400" dirty="0" err="1" smtClean="0">
                  <a:latin typeface="Arial" pitchFamily="34" charset="0"/>
                  <a:cs typeface="Arial" pitchFamily="34" charset="0"/>
                </a:rPr>
                <a:t>animatronic's</a:t>
              </a:r>
              <a:r>
                <a:rPr lang="en-US" sz="2400" dirty="0" smtClean="0">
                  <a:latin typeface="Arial" pitchFamily="34" charset="0"/>
                  <a:cs typeface="Arial" pitchFamily="34" charset="0"/>
                </a:rPr>
                <a:t> springs broke. </a:t>
              </a:r>
              <a:endParaRPr lang="ru-RU" sz="2400" dirty="0">
                <a:latin typeface="Arial" pitchFamily="34" charset="0"/>
                <a:cs typeface="Arial" pitchFamily="34" charset="0"/>
              </a:endParaRPr>
            </a:p>
          </p:txBody>
        </p:sp>
      </p:grpSp>
      <p:pic>
        <p:nvPicPr>
          <p:cNvPr id="13" name="Picture 4" descr="https://i.pinimg.com/564x/6f/a6/4f/6fa64ff49fdf98bd16d836924af226f8.jpg"/>
          <p:cNvPicPr>
            <a:picLocks noChangeAspect="1" noChangeArrowheads="1"/>
          </p:cNvPicPr>
          <p:nvPr/>
        </p:nvPicPr>
        <p:blipFill>
          <a:blip r:embed="rId4" cstate="print">
            <a:clrChange>
              <a:clrFrom>
                <a:srgbClr val="010000"/>
              </a:clrFrom>
              <a:clrTo>
                <a:srgbClr val="010000">
                  <a:alpha val="0"/>
                </a:srgbClr>
              </a:clrTo>
            </a:clrChange>
          </a:blip>
          <a:srcRect t="56417" r="63809"/>
          <a:stretch>
            <a:fillRect/>
          </a:stretch>
        </p:blipFill>
        <p:spPr bwMode="auto">
          <a:xfrm>
            <a:off x="3707904" y="3933056"/>
            <a:ext cx="1944216" cy="222508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25"/>
          <p:cNvGrpSpPr/>
          <p:nvPr/>
        </p:nvGrpSpPr>
        <p:grpSpPr>
          <a:xfrm>
            <a:off x="0" y="0"/>
            <a:ext cx="9144000" cy="476672"/>
            <a:chOff x="0" y="0"/>
            <a:chExt cx="9144000" cy="476672"/>
          </a:xfrm>
        </p:grpSpPr>
        <p:pic>
          <p:nvPicPr>
            <p:cNvPr id="3" name="Picture 2" descr="https://i.pinimg.com/564x/4a/fc/ed/4afced3242ef042e135a50caaa390daa.jpg"/>
            <p:cNvPicPr>
              <a:picLocks noChangeAspect="1" noChangeArrowheads="1"/>
            </p:cNvPicPr>
            <p:nvPr/>
          </p:nvPicPr>
          <p:blipFill>
            <a:blip r:embed="rId2"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4" name="Прямая соединительная линия 3"/>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578" name="Picture 2" descr="https://sun9-74.userapi.com/impg/-zfXMFazd2MZNCLHc5uzowGG7wuwLDVy6MGHcw/cy0Nu6bnEgo.jpg?size=1000x800&amp;quality=95&amp;sign=a10c0e1614a63d61316ff7ac12ee131b&amp;type=album"/>
          <p:cNvPicPr>
            <a:picLocks noChangeAspect="1" noChangeArrowheads="1"/>
          </p:cNvPicPr>
          <p:nvPr/>
        </p:nvPicPr>
        <p:blipFill>
          <a:blip r:embed="rId3" cstate="print"/>
          <a:srcRect/>
          <a:stretch>
            <a:fillRect/>
          </a:stretch>
        </p:blipFill>
        <p:spPr bwMode="auto">
          <a:xfrm>
            <a:off x="179512" y="476672"/>
            <a:ext cx="8784976" cy="6192688"/>
          </a:xfrm>
          <a:prstGeom prst="rect">
            <a:avLst/>
          </a:prstGeom>
          <a:noFill/>
        </p:spPr>
      </p:pic>
      <p:grpSp>
        <p:nvGrpSpPr>
          <p:cNvPr id="5" name="Группа 8"/>
          <p:cNvGrpSpPr/>
          <p:nvPr/>
        </p:nvGrpSpPr>
        <p:grpSpPr>
          <a:xfrm>
            <a:off x="1403648" y="548680"/>
            <a:ext cx="6336704" cy="1008112"/>
            <a:chOff x="1259632" y="548680"/>
            <a:chExt cx="6336704" cy="1008112"/>
          </a:xfrm>
        </p:grpSpPr>
        <p:sp>
          <p:nvSpPr>
            <p:cNvPr id="6" name="Прямоугольник 5"/>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259632" y="692696"/>
              <a:ext cx="6336704" cy="800219"/>
            </a:xfrm>
            <a:prstGeom prst="rect">
              <a:avLst/>
            </a:prstGeom>
            <a:noFill/>
          </p:spPr>
          <p:txBody>
            <a:bodyPr wrap="square" rtlCol="0">
              <a:spAutoFit/>
            </a:bodyPr>
            <a:lstStyle/>
            <a:p>
              <a:pPr algn="ctr"/>
              <a:r>
                <a:rPr lang="en-US" sz="2800" b="1" dirty="0" smtClean="0">
                  <a:latin typeface="Bookman Old Style" pitchFamily="18" charset="0"/>
                </a:rPr>
                <a:t>FIVE NIGHTS AT FREDDY’S</a:t>
              </a:r>
              <a:endParaRPr lang="ru-RU" sz="2800" b="1" dirty="0" smtClean="0">
                <a:latin typeface="Bookman Old Style" pitchFamily="18" charset="0"/>
              </a:endParaRPr>
            </a:p>
            <a:p>
              <a:endParaRPr lang="ru-RU" dirty="0"/>
            </a:p>
          </p:txBody>
        </p:sp>
      </p:grpSp>
      <p:grpSp>
        <p:nvGrpSpPr>
          <p:cNvPr id="7" name="Группа 12"/>
          <p:cNvGrpSpPr/>
          <p:nvPr/>
        </p:nvGrpSpPr>
        <p:grpSpPr>
          <a:xfrm>
            <a:off x="1043608" y="1844824"/>
            <a:ext cx="7056784" cy="1080120"/>
            <a:chOff x="1043608" y="1844824"/>
            <a:chExt cx="7056784" cy="1080120"/>
          </a:xfrm>
        </p:grpSpPr>
        <p:sp>
          <p:nvSpPr>
            <p:cNvPr id="10" name="Прямоугольник 9"/>
            <p:cNvSpPr/>
            <p:nvPr/>
          </p:nvSpPr>
          <p:spPr>
            <a:xfrm>
              <a:off x="1043608" y="1844824"/>
              <a:ext cx="7056784" cy="1080120"/>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403648" y="2132856"/>
              <a:ext cx="6264696" cy="461665"/>
            </a:xfrm>
            <a:prstGeom prst="rect">
              <a:avLst/>
            </a:prstGeom>
            <a:noFill/>
          </p:spPr>
          <p:txBody>
            <a:bodyPr wrap="square" rtlCol="0">
              <a:spAutoFit/>
            </a:bodyPr>
            <a:lstStyle/>
            <a:p>
              <a:pPr algn="ctr"/>
              <a:r>
                <a:rPr lang="en-US" sz="2400" dirty="0" smtClean="0">
                  <a:latin typeface="Arial" pitchFamily="34" charset="0"/>
                  <a:cs typeface="Arial" pitchFamily="34" charset="0"/>
                </a:rPr>
                <a:t>After incident 83 the pizzeria... (close).</a:t>
              </a:r>
              <a:endParaRPr lang="ru-RU" sz="2400" dirty="0">
                <a:latin typeface="Arial" pitchFamily="34" charset="0"/>
                <a:cs typeface="Arial" pitchFamily="34" charset="0"/>
              </a:endParaRPr>
            </a:p>
          </p:txBody>
        </p:sp>
      </p:grpSp>
      <p:pic>
        <p:nvPicPr>
          <p:cNvPr id="13" name="Picture 4" descr="https://i.pinimg.com/564x/6f/a6/4f/6fa64ff49fdf98bd16d836924af226f8.jpg">
            <a:hlinkClick r:id="rId4" action="ppaction://hlinksldjump"/>
          </p:cNvPr>
          <p:cNvPicPr>
            <a:picLocks noChangeAspect="1" noChangeArrowheads="1"/>
          </p:cNvPicPr>
          <p:nvPr/>
        </p:nvPicPr>
        <p:blipFill>
          <a:blip r:embed="rId5" cstate="print">
            <a:clrChange>
              <a:clrFrom>
                <a:srgbClr val="010000"/>
              </a:clrFrom>
              <a:clrTo>
                <a:srgbClr val="010000">
                  <a:alpha val="0"/>
                </a:srgbClr>
              </a:clrTo>
            </a:clrChange>
          </a:blip>
          <a:srcRect t="56417" r="63809"/>
          <a:stretch>
            <a:fillRect/>
          </a:stretch>
        </p:blipFill>
        <p:spPr bwMode="auto">
          <a:xfrm>
            <a:off x="3635896" y="3717032"/>
            <a:ext cx="1944216" cy="2225081"/>
          </a:xfrm>
          <a:prstGeom prst="rect">
            <a:avLst/>
          </a:prstGeom>
          <a:noFill/>
        </p:spPr>
      </p:pic>
      <p:pic>
        <p:nvPicPr>
          <p:cNvPr id="14" name="Picture 4" descr="https://i.pinimg.com/564x/04/4a/ec/044aec81807313abd8afad1ea7c88b19.jpg">
            <a:hlinkClick r:id="rId6" action="ppaction://hlinksldjump"/>
          </p:cNvPr>
          <p:cNvPicPr>
            <a:picLocks noChangeAspect="1" noChangeArrowheads="1"/>
          </p:cNvPicPr>
          <p:nvPr/>
        </p:nvPicPr>
        <p:blipFill>
          <a:blip r:embed="rId7" cstate="print">
            <a:clrChange>
              <a:clrFrom>
                <a:srgbClr val="FED190"/>
              </a:clrFrom>
              <a:clrTo>
                <a:srgbClr val="FED190">
                  <a:alpha val="0"/>
                </a:srgbClr>
              </a:clrTo>
            </a:clrChange>
          </a:blip>
          <a:srcRect l="64340" t="6702" r="9532" b="63809"/>
          <a:stretch>
            <a:fillRect/>
          </a:stretch>
        </p:blipFill>
        <p:spPr bwMode="auto">
          <a:xfrm>
            <a:off x="7596336" y="5373216"/>
            <a:ext cx="893231" cy="100811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oxy jumpscare  fnaf 2 (360p).mp4">
            <a:hlinkClick r:id="" action="ppaction://media"/>
          </p:cNvPr>
          <p:cNvPicPr>
            <a:picLocks noRot="1" noChangeAspect="1"/>
          </p:cNvPicPr>
          <p:nvPr>
            <a:videoFile r:link="rId1"/>
          </p:nvPr>
        </p:nvPicPr>
        <p:blipFill>
          <a:blip r:embed="rId3" cstate="print"/>
          <a:stretch>
            <a:fillRect/>
          </a:stretch>
        </p:blipFill>
        <p:spPr>
          <a:xfrm>
            <a:off x="467544" y="404664"/>
            <a:ext cx="8100392" cy="6075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70000">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25"/>
          <p:cNvGrpSpPr/>
          <p:nvPr/>
        </p:nvGrpSpPr>
        <p:grpSpPr>
          <a:xfrm>
            <a:off x="0" y="0"/>
            <a:ext cx="9144000" cy="476672"/>
            <a:chOff x="0" y="0"/>
            <a:chExt cx="9144000" cy="476672"/>
          </a:xfrm>
        </p:grpSpPr>
        <p:pic>
          <p:nvPicPr>
            <p:cNvPr id="3" name="Picture 2" descr="https://i.pinimg.com/564x/4a/fc/ed/4afced3242ef042e135a50caaa390daa.jpg"/>
            <p:cNvPicPr>
              <a:picLocks noChangeAspect="1" noChangeArrowheads="1"/>
            </p:cNvPicPr>
            <p:nvPr/>
          </p:nvPicPr>
          <p:blipFill>
            <a:blip r:embed="rId3"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4" name="Прямая соединительная линия 3"/>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578" name="Picture 2" descr="https://sun9-74.userapi.com/impg/-zfXMFazd2MZNCLHc5uzowGG7wuwLDVy6MGHcw/cy0Nu6bnEgo.jpg?size=1000x800&amp;quality=95&amp;sign=a10c0e1614a63d61316ff7ac12ee131b&amp;type=album"/>
          <p:cNvPicPr>
            <a:picLocks noChangeAspect="1" noChangeArrowheads="1"/>
          </p:cNvPicPr>
          <p:nvPr/>
        </p:nvPicPr>
        <p:blipFill>
          <a:blip r:embed="rId4" cstate="print"/>
          <a:srcRect/>
          <a:stretch>
            <a:fillRect/>
          </a:stretch>
        </p:blipFill>
        <p:spPr bwMode="auto">
          <a:xfrm>
            <a:off x="179512" y="476672"/>
            <a:ext cx="8784976" cy="6192688"/>
          </a:xfrm>
          <a:prstGeom prst="rect">
            <a:avLst/>
          </a:prstGeom>
          <a:noFill/>
        </p:spPr>
      </p:pic>
      <p:grpSp>
        <p:nvGrpSpPr>
          <p:cNvPr id="5" name="Группа 8"/>
          <p:cNvGrpSpPr/>
          <p:nvPr/>
        </p:nvGrpSpPr>
        <p:grpSpPr>
          <a:xfrm>
            <a:off x="1403648" y="548680"/>
            <a:ext cx="6336704" cy="1008112"/>
            <a:chOff x="1259632" y="548680"/>
            <a:chExt cx="6336704" cy="1008112"/>
          </a:xfrm>
        </p:grpSpPr>
        <p:sp>
          <p:nvSpPr>
            <p:cNvPr id="6" name="Прямоугольник 5"/>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259632" y="692696"/>
              <a:ext cx="6336704" cy="800219"/>
            </a:xfrm>
            <a:prstGeom prst="rect">
              <a:avLst/>
            </a:prstGeom>
            <a:noFill/>
          </p:spPr>
          <p:txBody>
            <a:bodyPr wrap="square" rtlCol="0">
              <a:spAutoFit/>
            </a:bodyPr>
            <a:lstStyle/>
            <a:p>
              <a:pPr algn="ctr"/>
              <a:r>
                <a:rPr lang="en-US" sz="2800" b="1" dirty="0" smtClean="0">
                  <a:latin typeface="Bookman Old Style" pitchFamily="18" charset="0"/>
                </a:rPr>
                <a:t>FIVE NIGHTS AT FREDDY’S</a:t>
              </a:r>
              <a:endParaRPr lang="ru-RU" sz="2800" b="1" dirty="0" smtClean="0">
                <a:latin typeface="Bookman Old Style" pitchFamily="18" charset="0"/>
              </a:endParaRPr>
            </a:p>
            <a:p>
              <a:endParaRPr lang="ru-RU" dirty="0"/>
            </a:p>
          </p:txBody>
        </p:sp>
      </p:grpSp>
      <p:grpSp>
        <p:nvGrpSpPr>
          <p:cNvPr id="7" name="Группа 12"/>
          <p:cNvGrpSpPr/>
          <p:nvPr/>
        </p:nvGrpSpPr>
        <p:grpSpPr>
          <a:xfrm>
            <a:off x="1043608" y="1844824"/>
            <a:ext cx="7056784" cy="1080120"/>
            <a:chOff x="1043608" y="1844824"/>
            <a:chExt cx="7056784" cy="1080120"/>
          </a:xfrm>
        </p:grpSpPr>
        <p:sp>
          <p:nvSpPr>
            <p:cNvPr id="10" name="Прямоугольник 9"/>
            <p:cNvSpPr/>
            <p:nvPr/>
          </p:nvSpPr>
          <p:spPr>
            <a:xfrm>
              <a:off x="1043608" y="1844824"/>
              <a:ext cx="7056784" cy="1080120"/>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403648" y="2132856"/>
              <a:ext cx="6264696" cy="461665"/>
            </a:xfrm>
            <a:prstGeom prst="rect">
              <a:avLst/>
            </a:prstGeom>
            <a:noFill/>
          </p:spPr>
          <p:txBody>
            <a:bodyPr wrap="square" rtlCol="0">
              <a:spAutoFit/>
            </a:bodyPr>
            <a:lstStyle/>
            <a:p>
              <a:pPr algn="ctr"/>
              <a:r>
                <a:rPr lang="en-US" sz="2400" dirty="0" smtClean="0">
                  <a:latin typeface="Arial" pitchFamily="34" charset="0"/>
                  <a:cs typeface="Arial" pitchFamily="34" charset="0"/>
                </a:rPr>
                <a:t>After incident 83 the pizzeria was closed.</a:t>
              </a:r>
              <a:endParaRPr lang="ru-RU" sz="2400" dirty="0">
                <a:latin typeface="Arial" pitchFamily="34" charset="0"/>
                <a:cs typeface="Arial" pitchFamily="34" charset="0"/>
              </a:endParaRPr>
            </a:p>
          </p:txBody>
        </p:sp>
      </p:grpSp>
      <p:pic>
        <p:nvPicPr>
          <p:cNvPr id="13" name="Picture 4" descr="https://i.pinimg.com/564x/6f/a6/4f/6fa64ff49fdf98bd16d836924af226f8.jpg">
            <a:hlinkClick r:id="rId5" action="ppaction://hlinksldjump"/>
          </p:cNvPr>
          <p:cNvPicPr>
            <a:picLocks noChangeAspect="1" noChangeArrowheads="1"/>
          </p:cNvPicPr>
          <p:nvPr/>
        </p:nvPicPr>
        <p:blipFill>
          <a:blip r:embed="rId6" cstate="print">
            <a:clrChange>
              <a:clrFrom>
                <a:srgbClr val="010000"/>
              </a:clrFrom>
              <a:clrTo>
                <a:srgbClr val="010000">
                  <a:alpha val="0"/>
                </a:srgbClr>
              </a:clrTo>
            </a:clrChange>
          </a:blip>
          <a:srcRect t="56417" r="63809"/>
          <a:stretch>
            <a:fillRect/>
          </a:stretch>
        </p:blipFill>
        <p:spPr bwMode="auto">
          <a:xfrm>
            <a:off x="3635896" y="3717032"/>
            <a:ext cx="1944216" cy="2225081"/>
          </a:xfrm>
          <a:prstGeom prst="rect">
            <a:avLst/>
          </a:prstGeom>
          <a:noFill/>
        </p:spPr>
      </p:pic>
      <p:pic>
        <p:nvPicPr>
          <p:cNvPr id="15" name="kidcheer.mp3">
            <a:hlinkClick r:id="" action="ppaction://media"/>
          </p:cNvPr>
          <p:cNvPicPr>
            <a:picLocks noRot="1" noChangeAspect="1"/>
          </p:cNvPicPr>
          <p:nvPr>
            <a:audioFile r:link="rId1"/>
          </p:nvPr>
        </p:nvPicPr>
        <p:blipFill>
          <a:blip r:embed="rId7" cstate="print"/>
          <a:stretch>
            <a:fillRect/>
          </a:stretch>
        </p:blipFill>
        <p:spPr>
          <a:xfrm>
            <a:off x="8604448" y="54868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0" fill="hold"/>
                                        <p:tgtEl>
                                          <p:spTgt spid="15"/>
                                        </p:tgtEl>
                                      </p:cBhvr>
                                    </p:cmd>
                                  </p:childTnLst>
                                </p:cTn>
                              </p:par>
                            </p:childTnLst>
                          </p:cTn>
                        </p:par>
                      </p:childTnLst>
                    </p:cTn>
                  </p:par>
                </p:childTnLst>
              </p:cTn>
              <p:nextCondLst>
                <p:cond evt="onClick" delay="0">
                  <p:tgtEl>
                    <p:spTgt spid="1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25"/>
          <p:cNvGrpSpPr/>
          <p:nvPr/>
        </p:nvGrpSpPr>
        <p:grpSpPr>
          <a:xfrm>
            <a:off x="0" y="0"/>
            <a:ext cx="9144000" cy="476672"/>
            <a:chOff x="0" y="0"/>
            <a:chExt cx="9144000" cy="476672"/>
          </a:xfrm>
        </p:grpSpPr>
        <p:pic>
          <p:nvPicPr>
            <p:cNvPr id="7" name="Picture 2" descr="https://i.pinimg.com/564x/4a/fc/ed/4afced3242ef042e135a50caaa390daa.jpg"/>
            <p:cNvPicPr>
              <a:picLocks noChangeAspect="1" noChangeArrowheads="1"/>
            </p:cNvPicPr>
            <p:nvPr/>
          </p:nvPicPr>
          <p:blipFill>
            <a:blip r:embed="rId2"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8" name="Прямая соединительная линия 7"/>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74" name="Picture 2" descr="https://sun9-52.userapi.com/impg/apkYUgC7NEHTjzOQZVeKuxsNDVKQbZOfL0WdbA/rJQngvE2wC8.jpg?size=1280x719&amp;quality=95&amp;sign=0cd3c65b461dd3acf8866f2663a3a7e5&amp;type=album"/>
          <p:cNvPicPr>
            <a:picLocks noChangeAspect="1" noChangeArrowheads="1"/>
          </p:cNvPicPr>
          <p:nvPr/>
        </p:nvPicPr>
        <p:blipFill>
          <a:blip r:embed="rId3" cstate="print"/>
          <a:srcRect/>
          <a:stretch>
            <a:fillRect/>
          </a:stretch>
        </p:blipFill>
        <p:spPr bwMode="auto">
          <a:xfrm>
            <a:off x="251520" y="476672"/>
            <a:ext cx="8663608" cy="6048672"/>
          </a:xfrm>
          <a:prstGeom prst="rect">
            <a:avLst/>
          </a:prstGeom>
          <a:noFill/>
        </p:spPr>
      </p:pic>
      <p:grpSp>
        <p:nvGrpSpPr>
          <p:cNvPr id="3" name="Группа 9"/>
          <p:cNvGrpSpPr/>
          <p:nvPr/>
        </p:nvGrpSpPr>
        <p:grpSpPr>
          <a:xfrm>
            <a:off x="683568" y="548680"/>
            <a:ext cx="7920880" cy="1656184"/>
            <a:chOff x="1259632" y="548680"/>
            <a:chExt cx="6336704" cy="1375122"/>
          </a:xfrm>
        </p:grpSpPr>
        <p:sp>
          <p:nvSpPr>
            <p:cNvPr id="11" name="Прямоугольник 10"/>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259632" y="692696"/>
              <a:ext cx="6336704" cy="1231106"/>
            </a:xfrm>
            <a:prstGeom prst="rect">
              <a:avLst/>
            </a:prstGeom>
            <a:noFill/>
          </p:spPr>
          <p:txBody>
            <a:bodyPr wrap="square" rtlCol="0">
              <a:spAutoFit/>
            </a:bodyPr>
            <a:lstStyle/>
            <a:p>
              <a:pPr algn="ctr"/>
              <a:r>
                <a:rPr lang="en-US" sz="2800" b="1" dirty="0" smtClean="0">
                  <a:latin typeface="Bookman Old Style" pitchFamily="18" charset="0"/>
                </a:rPr>
                <a:t>BALDI’S BASICS IN EDUCATION AND LEARNING</a:t>
              </a:r>
              <a:endParaRPr lang="ru-RU" sz="2800" b="1" dirty="0" smtClean="0">
                <a:latin typeface="Bookman Old Style" pitchFamily="18" charset="0"/>
              </a:endParaRPr>
            </a:p>
            <a:p>
              <a:endParaRPr lang="ru-RU" dirty="0"/>
            </a:p>
          </p:txBody>
        </p:sp>
      </p:grpSp>
      <p:grpSp>
        <p:nvGrpSpPr>
          <p:cNvPr id="15" name="Группа 14"/>
          <p:cNvGrpSpPr/>
          <p:nvPr/>
        </p:nvGrpSpPr>
        <p:grpSpPr>
          <a:xfrm>
            <a:off x="1043608" y="2060848"/>
            <a:ext cx="7418362" cy="4382616"/>
            <a:chOff x="1043608" y="2060848"/>
            <a:chExt cx="7418362" cy="4382616"/>
          </a:xfrm>
        </p:grpSpPr>
        <p:grpSp>
          <p:nvGrpSpPr>
            <p:cNvPr id="4" name="Группа 14"/>
            <p:cNvGrpSpPr/>
            <p:nvPr/>
          </p:nvGrpSpPr>
          <p:grpSpPr>
            <a:xfrm>
              <a:off x="1043608" y="2060848"/>
              <a:ext cx="7056784" cy="3816424"/>
              <a:chOff x="971600" y="1916832"/>
              <a:chExt cx="7056784" cy="3816424"/>
            </a:xfrm>
          </p:grpSpPr>
          <p:sp>
            <p:nvSpPr>
              <p:cNvPr id="13" name="Прямоугольник 12"/>
              <p:cNvSpPr/>
              <p:nvPr/>
            </p:nvSpPr>
            <p:spPr>
              <a:xfrm>
                <a:off x="971600" y="1916832"/>
                <a:ext cx="7056784" cy="3816424"/>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1331640" y="2060848"/>
                <a:ext cx="6264696" cy="3477875"/>
              </a:xfrm>
              <a:prstGeom prst="rect">
                <a:avLst/>
              </a:prstGeom>
              <a:noFill/>
            </p:spPr>
            <p:txBody>
              <a:bodyPr wrap="square" rtlCol="0">
                <a:spAutoFit/>
              </a:bodyPr>
              <a:lstStyle/>
              <a:p>
                <a:pPr algn="just"/>
                <a:r>
                  <a:rPr lang="en-US" sz="2000" i="1" dirty="0" smtClean="0">
                    <a:latin typeface="Arial" pitchFamily="34" charset="0"/>
                    <a:cs typeface="Arial" pitchFamily="34" charset="0"/>
                  </a:rPr>
                  <a:t>Did you think that you would avoid </a:t>
                </a:r>
                <a:r>
                  <a:rPr lang="en-US" sz="2000" i="1" dirty="0" err="1" smtClean="0">
                    <a:latin typeface="Arial" pitchFamily="34" charset="0"/>
                    <a:cs typeface="Arial" pitchFamily="34" charset="0"/>
                  </a:rPr>
                  <a:t>Maths</a:t>
                </a:r>
                <a:r>
                  <a:rPr lang="en-US" sz="2000" i="1" dirty="0" smtClean="0">
                    <a:latin typeface="Arial" pitchFamily="34" charset="0"/>
                    <a:cs typeface="Arial" pitchFamily="34" charset="0"/>
                  </a:rPr>
                  <a:t> in English class? It won't work, </a:t>
                </a:r>
                <a:r>
                  <a:rPr lang="en-US" sz="2000" i="1" dirty="0" err="1" smtClean="0">
                    <a:latin typeface="Arial" pitchFamily="34" charset="0"/>
                    <a:cs typeface="Arial" pitchFamily="34" charset="0"/>
                  </a:rPr>
                  <a:t>Baldi's</a:t>
                </a:r>
                <a:r>
                  <a:rPr lang="en-US" sz="2000" i="1" dirty="0" smtClean="0">
                    <a:latin typeface="Arial" pitchFamily="34" charset="0"/>
                    <a:cs typeface="Arial" pitchFamily="34" charset="0"/>
                  </a:rPr>
                  <a:t> out hunting. Write the numbers in letters and give an answer. </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14+48=</a:t>
                </a:r>
              </a:p>
              <a:p>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15-5=</a:t>
                </a:r>
              </a:p>
              <a:p>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9×90=</a:t>
                </a:r>
              </a:p>
              <a:p>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72:4=</a:t>
                </a:r>
                <a:endParaRPr lang="ru-RU" sz="2000" dirty="0">
                  <a:latin typeface="Arial" pitchFamily="34" charset="0"/>
                  <a:cs typeface="Arial" pitchFamily="34" charset="0"/>
                </a:endParaRPr>
              </a:p>
            </p:txBody>
          </p:sp>
        </p:grpSp>
        <p:pic>
          <p:nvPicPr>
            <p:cNvPr id="51202" name="Picture 2" descr="Балди | Baldi's Basics in Education and Learning вики | Fandom"/>
            <p:cNvPicPr>
              <a:picLocks noChangeAspect="1" noChangeArrowheads="1" noCrop="1"/>
            </p:cNvPicPr>
            <p:nvPr/>
          </p:nvPicPr>
          <p:blipFill>
            <a:blip r:embed="rId4" cstate="print"/>
            <a:srcRect/>
            <a:stretch>
              <a:fillRect/>
            </a:stretch>
          </p:blipFill>
          <p:spPr bwMode="auto">
            <a:xfrm>
              <a:off x="7452320" y="4005064"/>
              <a:ext cx="1009650" cy="24384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25"/>
          <p:cNvGrpSpPr/>
          <p:nvPr/>
        </p:nvGrpSpPr>
        <p:grpSpPr>
          <a:xfrm>
            <a:off x="0" y="0"/>
            <a:ext cx="9144000" cy="476672"/>
            <a:chOff x="0" y="0"/>
            <a:chExt cx="9144000" cy="476672"/>
          </a:xfrm>
        </p:grpSpPr>
        <p:pic>
          <p:nvPicPr>
            <p:cNvPr id="7" name="Picture 2" descr="https://i.pinimg.com/564x/4a/fc/ed/4afced3242ef042e135a50caaa390daa.jpg"/>
            <p:cNvPicPr>
              <a:picLocks noChangeAspect="1" noChangeArrowheads="1"/>
            </p:cNvPicPr>
            <p:nvPr/>
          </p:nvPicPr>
          <p:blipFill>
            <a:blip r:embed="rId2"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8" name="Прямая соединительная линия 7"/>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74" name="Picture 2" descr="https://sun9-52.userapi.com/impg/apkYUgC7NEHTjzOQZVeKuxsNDVKQbZOfL0WdbA/rJQngvE2wC8.jpg?size=1280x719&amp;quality=95&amp;sign=0cd3c65b461dd3acf8866f2663a3a7e5&amp;type=album"/>
          <p:cNvPicPr>
            <a:picLocks noChangeAspect="1" noChangeArrowheads="1"/>
          </p:cNvPicPr>
          <p:nvPr/>
        </p:nvPicPr>
        <p:blipFill>
          <a:blip r:embed="rId3" cstate="print"/>
          <a:srcRect/>
          <a:stretch>
            <a:fillRect/>
          </a:stretch>
        </p:blipFill>
        <p:spPr bwMode="auto">
          <a:xfrm>
            <a:off x="251520" y="476672"/>
            <a:ext cx="8663608" cy="6048672"/>
          </a:xfrm>
          <a:prstGeom prst="rect">
            <a:avLst/>
          </a:prstGeom>
          <a:noFill/>
        </p:spPr>
      </p:pic>
      <p:grpSp>
        <p:nvGrpSpPr>
          <p:cNvPr id="10" name="Группа 9"/>
          <p:cNvGrpSpPr/>
          <p:nvPr/>
        </p:nvGrpSpPr>
        <p:grpSpPr>
          <a:xfrm>
            <a:off x="683568" y="548680"/>
            <a:ext cx="7920880" cy="1656184"/>
            <a:chOff x="1259632" y="548680"/>
            <a:chExt cx="6336704" cy="1375122"/>
          </a:xfrm>
        </p:grpSpPr>
        <p:sp>
          <p:nvSpPr>
            <p:cNvPr id="11" name="Прямоугольник 10"/>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259632" y="692696"/>
              <a:ext cx="6336704" cy="1231106"/>
            </a:xfrm>
            <a:prstGeom prst="rect">
              <a:avLst/>
            </a:prstGeom>
            <a:noFill/>
          </p:spPr>
          <p:txBody>
            <a:bodyPr wrap="square" rtlCol="0">
              <a:spAutoFit/>
            </a:bodyPr>
            <a:lstStyle/>
            <a:p>
              <a:pPr algn="ctr"/>
              <a:r>
                <a:rPr lang="en-US" sz="2800" b="1" dirty="0" smtClean="0">
                  <a:latin typeface="Bookman Old Style" pitchFamily="18" charset="0"/>
                </a:rPr>
                <a:t>BALDI’S BASICS IN EDUCATION AND LEARNING</a:t>
              </a:r>
              <a:endParaRPr lang="ru-RU" sz="2800" b="1" dirty="0" smtClean="0">
                <a:latin typeface="Bookman Old Style" pitchFamily="18" charset="0"/>
              </a:endParaRPr>
            </a:p>
            <a:p>
              <a:endParaRPr lang="ru-RU" dirty="0"/>
            </a:p>
          </p:txBody>
        </p:sp>
      </p:grpSp>
      <p:grpSp>
        <p:nvGrpSpPr>
          <p:cNvPr id="15" name="Группа 14"/>
          <p:cNvGrpSpPr/>
          <p:nvPr/>
        </p:nvGrpSpPr>
        <p:grpSpPr>
          <a:xfrm>
            <a:off x="1043608" y="2060848"/>
            <a:ext cx="7056784" cy="3816424"/>
            <a:chOff x="971600" y="1916832"/>
            <a:chExt cx="7056784" cy="3816424"/>
          </a:xfrm>
        </p:grpSpPr>
        <p:sp>
          <p:nvSpPr>
            <p:cNvPr id="13" name="Прямоугольник 12"/>
            <p:cNvSpPr/>
            <p:nvPr/>
          </p:nvSpPr>
          <p:spPr>
            <a:xfrm>
              <a:off x="971600" y="1916832"/>
              <a:ext cx="7056784" cy="3816424"/>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1403648" y="2060848"/>
              <a:ext cx="6264696" cy="3477875"/>
            </a:xfrm>
            <a:prstGeom prst="rect">
              <a:avLst/>
            </a:prstGeom>
            <a:noFill/>
          </p:spPr>
          <p:txBody>
            <a:bodyPr wrap="square" rtlCol="0">
              <a:spAutoFit/>
            </a:bodyPr>
            <a:lstStyle/>
            <a:p>
              <a:r>
                <a:rPr lang="en-US" sz="2000" dirty="0" smtClean="0">
                  <a:latin typeface="Arial" pitchFamily="34" charset="0"/>
                  <a:cs typeface="Arial" pitchFamily="34" charset="0"/>
                </a:rPr>
                <a:t>14+48=62</a:t>
              </a:r>
              <a:br>
                <a:rPr lang="en-US" sz="2000" dirty="0" smtClean="0">
                  <a:latin typeface="Arial" pitchFamily="34" charset="0"/>
                  <a:cs typeface="Arial" pitchFamily="34" charset="0"/>
                </a:rPr>
              </a:br>
              <a:r>
                <a:rPr lang="en-US" sz="2000" dirty="0" smtClean="0">
                  <a:latin typeface="Arial" pitchFamily="34" charset="0"/>
                  <a:cs typeface="Arial" pitchFamily="34" charset="0"/>
                </a:rPr>
                <a:t>fourteen plus forty eight equals sixty two</a:t>
              </a:r>
            </a:p>
            <a:p>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15-5=10</a:t>
              </a:r>
              <a:br>
                <a:rPr lang="en-US" sz="2000" dirty="0" smtClean="0">
                  <a:latin typeface="Arial" pitchFamily="34" charset="0"/>
                  <a:cs typeface="Arial" pitchFamily="34" charset="0"/>
                </a:rPr>
              </a:br>
              <a:r>
                <a:rPr lang="en-US" sz="2000" dirty="0" smtClean="0">
                  <a:latin typeface="Arial" pitchFamily="34" charset="0"/>
                  <a:cs typeface="Arial" pitchFamily="34" charset="0"/>
                </a:rPr>
                <a:t>fifteen minus five equals ten</a:t>
              </a:r>
            </a:p>
            <a:p>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9×90=810</a:t>
              </a:r>
              <a:br>
                <a:rPr lang="en-US" sz="2000" dirty="0" smtClean="0">
                  <a:latin typeface="Arial" pitchFamily="34" charset="0"/>
                  <a:cs typeface="Arial" pitchFamily="34" charset="0"/>
                </a:rPr>
              </a:br>
              <a:r>
                <a:rPr lang="en-US" sz="2000" dirty="0" smtClean="0">
                  <a:latin typeface="Arial" pitchFamily="34" charset="0"/>
                  <a:cs typeface="Arial" pitchFamily="34" charset="0"/>
                </a:rPr>
                <a:t>nine times ninety equals eight hundred and ten</a:t>
              </a:r>
            </a:p>
            <a:p>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72:4=18</a:t>
              </a:r>
              <a:br>
                <a:rPr lang="en-US" sz="2000" dirty="0" smtClean="0">
                  <a:latin typeface="Arial" pitchFamily="34" charset="0"/>
                  <a:cs typeface="Arial" pitchFamily="34" charset="0"/>
                </a:rPr>
              </a:br>
              <a:r>
                <a:rPr lang="en-US" sz="2000" dirty="0" smtClean="0">
                  <a:latin typeface="Arial" pitchFamily="34" charset="0"/>
                  <a:cs typeface="Arial" pitchFamily="34" charset="0"/>
                </a:rPr>
                <a:t>seventy two divided by four equals eighteen</a:t>
              </a:r>
              <a:endParaRPr lang="ru-RU" sz="2000" dirty="0">
                <a:latin typeface="Arial" pitchFamily="34" charset="0"/>
                <a:cs typeface="Arial" pitchFamily="34" charset="0"/>
              </a:endParaRPr>
            </a:p>
          </p:txBody>
        </p:sp>
      </p:grpSp>
      <p:pic>
        <p:nvPicPr>
          <p:cNvPr id="3076" name="Picture 4" descr="БАЛДИ V1.4.3 ОБРАЗОВАНИЕ И ОБУЧЕНИЕ">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02085" y="4797152"/>
            <a:ext cx="3041915" cy="171107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9154" name="Picture 2" descr="https://sun9-3.userapi.com/impg/YXBOsxUmCBC9h6G4ge6lFWXqKtTNzuFAykU64g/bSbRvRNmSa8.jpg?size=1280x719&amp;quality=95&amp;sign=a33121bacce425ce018580b7dc10552b&amp;type=album"/>
          <p:cNvPicPr>
            <a:picLocks noChangeAspect="1" noChangeArrowheads="1"/>
          </p:cNvPicPr>
          <p:nvPr/>
        </p:nvPicPr>
        <p:blipFill>
          <a:blip r:embed="rId2" cstate="print"/>
          <a:srcRect/>
          <a:stretch>
            <a:fillRect/>
          </a:stretch>
        </p:blipFill>
        <p:spPr bwMode="auto">
          <a:xfrm>
            <a:off x="179512" y="476672"/>
            <a:ext cx="8784976" cy="6120680"/>
          </a:xfrm>
          <a:prstGeom prst="rect">
            <a:avLst/>
          </a:prstGeom>
          <a:noFill/>
        </p:spPr>
      </p:pic>
      <p:grpSp>
        <p:nvGrpSpPr>
          <p:cNvPr id="2" name="Группа 25"/>
          <p:cNvGrpSpPr/>
          <p:nvPr/>
        </p:nvGrpSpPr>
        <p:grpSpPr>
          <a:xfrm>
            <a:off x="0" y="0"/>
            <a:ext cx="9144000" cy="476672"/>
            <a:chOff x="0" y="0"/>
            <a:chExt cx="9144000" cy="476672"/>
          </a:xfrm>
        </p:grpSpPr>
        <p:pic>
          <p:nvPicPr>
            <p:cNvPr id="7" name="Picture 2" descr="https://i.pinimg.com/564x/4a/fc/ed/4afced3242ef042e135a50caaa390daa.jpg"/>
            <p:cNvPicPr>
              <a:picLocks noChangeAspect="1" noChangeArrowheads="1"/>
            </p:cNvPicPr>
            <p:nvPr/>
          </p:nvPicPr>
          <p:blipFill>
            <a:blip r:embed="rId3"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8" name="Прямая соединительная линия 7"/>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Группа 8"/>
          <p:cNvGrpSpPr/>
          <p:nvPr/>
        </p:nvGrpSpPr>
        <p:grpSpPr>
          <a:xfrm>
            <a:off x="1403648" y="548680"/>
            <a:ext cx="6336704" cy="1016243"/>
            <a:chOff x="1259632" y="548680"/>
            <a:chExt cx="6336704" cy="1016243"/>
          </a:xfrm>
        </p:grpSpPr>
        <p:sp>
          <p:nvSpPr>
            <p:cNvPr id="10" name="Прямоугольник 9"/>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259632" y="764704"/>
              <a:ext cx="6336704" cy="800219"/>
            </a:xfrm>
            <a:prstGeom prst="rect">
              <a:avLst/>
            </a:prstGeom>
            <a:noFill/>
          </p:spPr>
          <p:txBody>
            <a:bodyPr wrap="square" rtlCol="0">
              <a:spAutoFit/>
            </a:bodyPr>
            <a:lstStyle/>
            <a:p>
              <a:pPr algn="ctr"/>
              <a:r>
                <a:rPr lang="en-US" sz="2800" b="1" dirty="0" smtClean="0">
                  <a:latin typeface="Bookman Old Style" pitchFamily="18" charset="0"/>
                </a:rPr>
                <a:t>MINECRAFT</a:t>
              </a:r>
              <a:endParaRPr lang="ru-RU" sz="2800" b="1" dirty="0" smtClean="0">
                <a:latin typeface="Bookman Old Style" pitchFamily="18" charset="0"/>
              </a:endParaRPr>
            </a:p>
            <a:p>
              <a:endParaRPr lang="ru-RU" dirty="0"/>
            </a:p>
          </p:txBody>
        </p:sp>
      </p:grpSp>
      <p:grpSp>
        <p:nvGrpSpPr>
          <p:cNvPr id="19" name="Группа 18"/>
          <p:cNvGrpSpPr/>
          <p:nvPr/>
        </p:nvGrpSpPr>
        <p:grpSpPr>
          <a:xfrm>
            <a:off x="1043608" y="1844824"/>
            <a:ext cx="7063333" cy="4494526"/>
            <a:chOff x="1043608" y="1844824"/>
            <a:chExt cx="7063333" cy="4494526"/>
          </a:xfrm>
        </p:grpSpPr>
        <p:grpSp>
          <p:nvGrpSpPr>
            <p:cNvPr id="15" name="Группа 12"/>
            <p:cNvGrpSpPr/>
            <p:nvPr/>
          </p:nvGrpSpPr>
          <p:grpSpPr>
            <a:xfrm>
              <a:off x="1043608" y="1844824"/>
              <a:ext cx="7056784" cy="1872208"/>
              <a:chOff x="1043608" y="1844824"/>
              <a:chExt cx="7056784" cy="1872208"/>
            </a:xfrm>
          </p:grpSpPr>
          <p:sp>
            <p:nvSpPr>
              <p:cNvPr id="17" name="Прямоугольник 16"/>
              <p:cNvSpPr/>
              <p:nvPr/>
            </p:nvSpPr>
            <p:spPr>
              <a:xfrm>
                <a:off x="1043608" y="1844824"/>
                <a:ext cx="7056784" cy="1872208"/>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1403648" y="2132856"/>
                <a:ext cx="6264696" cy="1323439"/>
              </a:xfrm>
              <a:prstGeom prst="rect">
                <a:avLst/>
              </a:prstGeom>
              <a:noFill/>
            </p:spPr>
            <p:txBody>
              <a:bodyPr wrap="square" rtlCol="0">
                <a:spAutoFit/>
              </a:bodyPr>
              <a:lstStyle/>
              <a:p>
                <a:pPr algn="just"/>
                <a:r>
                  <a:rPr lang="en-US" sz="2000" i="1" dirty="0" smtClean="0">
                    <a:latin typeface="Arial" pitchFamily="34" charset="0"/>
                    <a:cs typeface="Arial" pitchFamily="34" charset="0"/>
                  </a:rPr>
                  <a:t>Spiders, skeletons, zombies, </a:t>
                </a:r>
                <a:r>
                  <a:rPr lang="en-US" sz="2000" i="1" dirty="0" err="1" smtClean="0">
                    <a:latin typeface="Arial" pitchFamily="34" charset="0"/>
                    <a:cs typeface="Arial" pitchFamily="34" charset="0"/>
                  </a:rPr>
                  <a:t>endermen</a:t>
                </a:r>
                <a:r>
                  <a:rPr lang="en-US" sz="2000" i="1" dirty="0" smtClean="0">
                    <a:latin typeface="Arial" pitchFamily="34" charset="0"/>
                    <a:cs typeface="Arial" pitchFamily="34" charset="0"/>
                  </a:rPr>
                  <a:t> and creepers...No, it's not a horror game, it's just </a:t>
                </a:r>
                <a:r>
                  <a:rPr lang="en-US" sz="2000" i="1" dirty="0" err="1" smtClean="0">
                    <a:latin typeface="Arial" pitchFamily="34" charset="0"/>
                    <a:cs typeface="Arial" pitchFamily="34" charset="0"/>
                  </a:rPr>
                  <a:t>Minecraft</a:t>
                </a:r>
                <a:r>
                  <a:rPr lang="en-US" sz="2000" i="1" dirty="0" smtClean="0">
                    <a:latin typeface="Arial" pitchFamily="34" charset="0"/>
                    <a:cs typeface="Arial" pitchFamily="34" charset="0"/>
                  </a:rPr>
                  <a:t>. Using comparative and superlative forms of adjectives, compare mobs, blocks and objects.</a:t>
                </a:r>
                <a:endParaRPr lang="ru-RU" sz="2000" dirty="0">
                  <a:latin typeface="Arial" pitchFamily="34" charset="0"/>
                  <a:cs typeface="Arial" pitchFamily="34" charset="0"/>
                </a:endParaRPr>
              </a:p>
            </p:txBody>
          </p:sp>
        </p:grpSp>
        <p:pic>
          <p:nvPicPr>
            <p:cNvPr id="49156" name="Picture 4" descr="https://i.pinimg.com/564x/10/3f/57/103f571df858c6d13f6006ce4d8317c8.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76056" y="4365104"/>
              <a:ext cx="3030885" cy="1974246"/>
            </a:xfrm>
            <a:prstGeom prst="rect">
              <a:avLst/>
            </a:prstGeom>
            <a:noFill/>
          </p:spPr>
        </p:pic>
        <p:pic>
          <p:nvPicPr>
            <p:cNvPr id="49158" name="Picture 6" descr="https://i.pinimg.com/564x/2c/84/55/2c84559094b987a6b2cfddaab1604142.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87624" y="4365104"/>
              <a:ext cx="1699692" cy="1699692"/>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9154" name="Picture 2" descr="https://sun9-3.userapi.com/impg/YXBOsxUmCBC9h6G4ge6lFWXqKtTNzuFAykU64g/bSbRvRNmSa8.jpg?size=1280x719&amp;quality=95&amp;sign=a33121bacce425ce018580b7dc10552b&amp;type=album"/>
          <p:cNvPicPr>
            <a:picLocks noChangeAspect="1" noChangeArrowheads="1"/>
          </p:cNvPicPr>
          <p:nvPr/>
        </p:nvPicPr>
        <p:blipFill>
          <a:blip r:embed="rId3" cstate="print"/>
          <a:srcRect/>
          <a:stretch>
            <a:fillRect/>
          </a:stretch>
        </p:blipFill>
        <p:spPr bwMode="auto">
          <a:xfrm>
            <a:off x="179512" y="476672"/>
            <a:ext cx="8784976" cy="6120680"/>
          </a:xfrm>
          <a:prstGeom prst="rect">
            <a:avLst/>
          </a:prstGeom>
          <a:noFill/>
        </p:spPr>
      </p:pic>
      <p:grpSp>
        <p:nvGrpSpPr>
          <p:cNvPr id="2" name="Группа 25"/>
          <p:cNvGrpSpPr/>
          <p:nvPr/>
        </p:nvGrpSpPr>
        <p:grpSpPr>
          <a:xfrm>
            <a:off x="0" y="0"/>
            <a:ext cx="9144000" cy="476672"/>
            <a:chOff x="0" y="0"/>
            <a:chExt cx="9144000" cy="476672"/>
          </a:xfrm>
        </p:grpSpPr>
        <p:pic>
          <p:nvPicPr>
            <p:cNvPr id="7" name="Picture 2" descr="https://i.pinimg.com/564x/4a/fc/ed/4afced3242ef042e135a50caaa390daa.jpg"/>
            <p:cNvPicPr>
              <a:picLocks noChangeAspect="1" noChangeArrowheads="1"/>
            </p:cNvPicPr>
            <p:nvPr/>
          </p:nvPicPr>
          <p:blipFill>
            <a:blip r:embed="rId4"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8" name="Прямая соединительная линия 7"/>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Группа 8"/>
          <p:cNvGrpSpPr/>
          <p:nvPr/>
        </p:nvGrpSpPr>
        <p:grpSpPr>
          <a:xfrm>
            <a:off x="1403648" y="548680"/>
            <a:ext cx="6336704" cy="1016243"/>
            <a:chOff x="1259632" y="548680"/>
            <a:chExt cx="6336704" cy="1016243"/>
          </a:xfrm>
        </p:grpSpPr>
        <p:sp>
          <p:nvSpPr>
            <p:cNvPr id="10" name="Прямоугольник 9"/>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259632" y="764704"/>
              <a:ext cx="6336704" cy="800219"/>
            </a:xfrm>
            <a:prstGeom prst="rect">
              <a:avLst/>
            </a:prstGeom>
            <a:noFill/>
          </p:spPr>
          <p:txBody>
            <a:bodyPr wrap="square" rtlCol="0">
              <a:spAutoFit/>
            </a:bodyPr>
            <a:lstStyle/>
            <a:p>
              <a:pPr algn="ctr"/>
              <a:r>
                <a:rPr lang="en-US" sz="2800" b="1" dirty="0" smtClean="0">
                  <a:latin typeface="Bookman Old Style" pitchFamily="18" charset="0"/>
                </a:rPr>
                <a:t>MINECRAFT</a:t>
              </a:r>
              <a:endParaRPr lang="ru-RU" sz="2800" b="1" dirty="0" smtClean="0">
                <a:latin typeface="Bookman Old Style" pitchFamily="18" charset="0"/>
              </a:endParaRPr>
            </a:p>
            <a:p>
              <a:endParaRPr lang="ru-RU" dirty="0"/>
            </a:p>
          </p:txBody>
        </p:sp>
      </p:grpSp>
      <p:pic>
        <p:nvPicPr>
          <p:cNvPr id="16" name="Майнкрафт Танец Эндермена круть))) (360p).mp4">
            <a:hlinkClick r:id="" action="ppaction://media"/>
          </p:cNvPr>
          <p:cNvPicPr>
            <a:picLocks noRot="1" noChangeAspect="1"/>
          </p:cNvPicPr>
          <p:nvPr>
            <a:videoFile r:link="rId1"/>
          </p:nvPr>
        </p:nvPicPr>
        <p:blipFill>
          <a:blip r:embed="rId5" cstate="print"/>
          <a:stretch>
            <a:fillRect/>
          </a:stretch>
        </p:blipFill>
        <p:spPr>
          <a:xfrm>
            <a:off x="2771800" y="2276872"/>
            <a:ext cx="3540224" cy="2655168"/>
          </a:xfrm>
          <a:prstGeom prst="rect">
            <a:avLst/>
          </a:prstGeom>
        </p:spPr>
      </p:pic>
      <p:pic>
        <p:nvPicPr>
          <p:cNvPr id="19" name="Picture 6" descr="https://i.pinimg.com/564x/2c/84/55/2c84559094b987a6b2cfddaab1604142.jpg">
            <a:hlinkClick r:id="rId6" action="ppaction://hlinksldjump"/>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452320" y="5013176"/>
            <a:ext cx="1411660" cy="1411660"/>
          </a:xfrm>
          <a:prstGeom prst="rect">
            <a:avLst/>
          </a:prstGeom>
          <a:noFill/>
        </p:spPr>
      </p:pic>
    </p:spTree>
  </p:cSld>
  <p:clrMapOvr>
    <a:masterClrMapping/>
  </p:clrMapOvr>
  <p:timing>
    <p:tnLst>
      <p:par>
        <p:cTn id="1" dur="indefinite" restart="never" nodeType="tmRoot">
          <p:childTnLst>
            <p:video>
              <p:cMediaNode vol="30000">
                <p:cTn id="2" fill="hold" display="0">
                  <p:stCondLst>
                    <p:cond delay="indefinite"/>
                  </p:stCondLst>
                  <p:endCondLst>
                    <p:cond evt="onNext" delay="0">
                      <p:tgtEl>
                        <p:sldTgt/>
                      </p:tgtEl>
                    </p:cond>
                    <p:cond evt="onPrev" delay="0">
                      <p:tgtEl>
                        <p:sldTgt/>
                      </p:tgtEl>
                    </p:cond>
                  </p:endCondLst>
                </p:cTn>
                <p:tgtEl>
                  <p:spTgt spid="16"/>
                </p:tgtEl>
              </p:cMediaNode>
            </p:video>
            <p:seq concurrent="1" nextAc="seek">
              <p:cTn id="3" restart="whenNotActive" fill="hold" evtFilter="cancelBubble" nodeType="interactiveSeq">
                <p:stCondLst>
                  <p:cond evt="onClick" delay="0">
                    <p:tgtEl>
                      <p:spTgt spid="16"/>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0180" name="Picture 4" descr="https://sun9-75.userapi.com/impg/ctcvauqldYTQiIC2mRHnCo7vGckAcP-Mb4bBwA/nvlOueelIbk.jpg?size=1280x800&amp;quality=95&amp;sign=7cb6ada39dba3b71727f86ad1785c811&amp;type=album"/>
          <p:cNvPicPr>
            <a:picLocks noChangeAspect="1" noChangeArrowheads="1"/>
          </p:cNvPicPr>
          <p:nvPr/>
        </p:nvPicPr>
        <p:blipFill>
          <a:blip r:embed="rId3" cstate="print">
            <a:lum contrast="-12000"/>
          </a:blip>
          <a:srcRect/>
          <a:stretch>
            <a:fillRect/>
          </a:stretch>
        </p:blipFill>
        <p:spPr bwMode="auto">
          <a:xfrm>
            <a:off x="179512" y="476672"/>
            <a:ext cx="8784976" cy="6048672"/>
          </a:xfrm>
          <a:prstGeom prst="rect">
            <a:avLst/>
          </a:prstGeom>
          <a:noFill/>
        </p:spPr>
      </p:pic>
      <p:grpSp>
        <p:nvGrpSpPr>
          <p:cNvPr id="2" name="Группа 25"/>
          <p:cNvGrpSpPr/>
          <p:nvPr/>
        </p:nvGrpSpPr>
        <p:grpSpPr>
          <a:xfrm>
            <a:off x="0" y="0"/>
            <a:ext cx="9144000" cy="476672"/>
            <a:chOff x="0" y="0"/>
            <a:chExt cx="9144000" cy="476672"/>
          </a:xfrm>
        </p:grpSpPr>
        <p:pic>
          <p:nvPicPr>
            <p:cNvPr id="7" name="Picture 2" descr="https://i.pinimg.com/564x/4a/fc/ed/4afced3242ef042e135a50caaa390daa.jpg"/>
            <p:cNvPicPr>
              <a:picLocks noChangeAspect="1" noChangeArrowheads="1"/>
            </p:cNvPicPr>
            <p:nvPr/>
          </p:nvPicPr>
          <p:blipFill>
            <a:blip r:embed="rId4"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8" name="Прямая соединительная линия 7"/>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178" name="AutoShape 2" descr="https://sun9-75.userapi.com/impg/ctcvauqldYTQiIC2mRHnCo7vGckAcP-Mb4bBwA/nvlOueelIbk.jpg?size=1280x800&amp;quality=95&amp;sign=7cb6ada39dba3b71727f86ad1785c811&amp;type=albu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pSp>
        <p:nvGrpSpPr>
          <p:cNvPr id="10" name="Группа 9"/>
          <p:cNvGrpSpPr/>
          <p:nvPr/>
        </p:nvGrpSpPr>
        <p:grpSpPr>
          <a:xfrm>
            <a:off x="611560" y="476672"/>
            <a:ext cx="7920880" cy="1375122"/>
            <a:chOff x="1259632" y="548680"/>
            <a:chExt cx="6336704" cy="1141757"/>
          </a:xfrm>
        </p:grpSpPr>
        <p:sp>
          <p:nvSpPr>
            <p:cNvPr id="11" name="Прямоугольник 10"/>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317238" y="668256"/>
              <a:ext cx="6221491" cy="1022181"/>
            </a:xfrm>
            <a:prstGeom prst="rect">
              <a:avLst/>
            </a:prstGeom>
            <a:noFill/>
          </p:spPr>
          <p:txBody>
            <a:bodyPr wrap="square" rtlCol="0">
              <a:spAutoFit/>
            </a:bodyPr>
            <a:lstStyle/>
            <a:p>
              <a:pPr algn="ctr"/>
              <a:r>
                <a:rPr lang="en-US" sz="2800" b="1" dirty="0" smtClean="0">
                  <a:latin typeface="Bookman Old Style" pitchFamily="18" charset="0"/>
                </a:rPr>
                <a:t>MY LITTLE PONY</a:t>
              </a:r>
              <a:r>
                <a:rPr lang="ru-RU" sz="2800" b="1" dirty="0" smtClean="0">
                  <a:latin typeface="Bookman Old Style" pitchFamily="18" charset="0"/>
                </a:rPr>
                <a:t>:</a:t>
              </a:r>
              <a:r>
                <a:rPr lang="en-US" sz="2800" b="1" dirty="0" smtClean="0">
                  <a:latin typeface="Bookman Old Style" pitchFamily="18" charset="0"/>
                </a:rPr>
                <a:t> FRIENDSHIP IS MAGIC</a:t>
              </a:r>
              <a:endParaRPr lang="ru-RU" sz="2800" b="1" dirty="0" smtClean="0">
                <a:latin typeface="Bookman Old Style" pitchFamily="18" charset="0"/>
              </a:endParaRPr>
            </a:p>
            <a:p>
              <a:endParaRPr lang="ru-RU" dirty="0"/>
            </a:p>
          </p:txBody>
        </p:sp>
      </p:grpSp>
      <p:grpSp>
        <p:nvGrpSpPr>
          <p:cNvPr id="27" name="Группа 26"/>
          <p:cNvGrpSpPr/>
          <p:nvPr/>
        </p:nvGrpSpPr>
        <p:grpSpPr>
          <a:xfrm>
            <a:off x="467544" y="1556792"/>
            <a:ext cx="2124744" cy="2520280"/>
            <a:chOff x="467544" y="2132856"/>
            <a:chExt cx="2124744" cy="2520280"/>
          </a:xfrm>
        </p:grpSpPr>
        <p:sp>
          <p:nvSpPr>
            <p:cNvPr id="19" name="Прямоугольник 18"/>
            <p:cNvSpPr/>
            <p:nvPr/>
          </p:nvSpPr>
          <p:spPr>
            <a:xfrm>
              <a:off x="467544" y="2132856"/>
              <a:ext cx="2124744" cy="2520280"/>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0182" name="Picture 6" descr="Радужный мир Рейнбоу Дэш — Библиотека ponyfiction.org"/>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827584" y="2204864"/>
              <a:ext cx="1440160" cy="2177524"/>
            </a:xfrm>
            <a:prstGeom prst="rect">
              <a:avLst/>
            </a:prstGeom>
            <a:noFill/>
          </p:spPr>
        </p:pic>
      </p:grpSp>
      <p:grpSp>
        <p:nvGrpSpPr>
          <p:cNvPr id="26" name="Группа 25"/>
          <p:cNvGrpSpPr/>
          <p:nvPr/>
        </p:nvGrpSpPr>
        <p:grpSpPr>
          <a:xfrm>
            <a:off x="3419872" y="1628800"/>
            <a:ext cx="2555776" cy="2520280"/>
            <a:chOff x="2627784" y="2132856"/>
            <a:chExt cx="2555776" cy="2520280"/>
          </a:xfrm>
        </p:grpSpPr>
        <p:sp>
          <p:nvSpPr>
            <p:cNvPr id="22" name="Прямоугольник 21"/>
            <p:cNvSpPr/>
            <p:nvPr/>
          </p:nvSpPr>
          <p:spPr>
            <a:xfrm>
              <a:off x="2771800" y="2132856"/>
              <a:ext cx="2160240" cy="2520280"/>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0186" name="Picture 10" descr="Пинки Пай из мультсериала Мои маленькие пони: дружба - это чудо (100 фото)  🔥 Прикольные картинки и юмор"/>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27784" y="2276872"/>
              <a:ext cx="2555776" cy="1838058"/>
            </a:xfrm>
            <a:prstGeom prst="rect">
              <a:avLst/>
            </a:prstGeom>
            <a:noFill/>
          </p:spPr>
        </p:pic>
      </p:grpSp>
      <p:grpSp>
        <p:nvGrpSpPr>
          <p:cNvPr id="25" name="Группа 24"/>
          <p:cNvGrpSpPr/>
          <p:nvPr/>
        </p:nvGrpSpPr>
        <p:grpSpPr>
          <a:xfrm>
            <a:off x="6660232" y="1556792"/>
            <a:ext cx="2160240" cy="2520280"/>
            <a:chOff x="5364088" y="2132856"/>
            <a:chExt cx="2160240" cy="2520280"/>
          </a:xfrm>
        </p:grpSpPr>
        <p:sp>
          <p:nvSpPr>
            <p:cNvPr id="24" name="Прямоугольник 23"/>
            <p:cNvSpPr/>
            <p:nvPr/>
          </p:nvSpPr>
          <p:spPr>
            <a:xfrm>
              <a:off x="5364088" y="2132856"/>
              <a:ext cx="2160240" cy="2520280"/>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0188" name="Picture 12" descr="Принцесса Сумеречная Искорка — элемент магии Вид Единорог (первоначально)  Аликорн Человек.. | ВКонтакте"/>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08104" y="2204864"/>
              <a:ext cx="1872208" cy="1963218"/>
            </a:xfrm>
            <a:prstGeom prst="rect">
              <a:avLst/>
            </a:prstGeom>
            <a:noFill/>
          </p:spPr>
        </p:pic>
      </p:grpSp>
      <p:grpSp>
        <p:nvGrpSpPr>
          <p:cNvPr id="28" name="Группа 27"/>
          <p:cNvGrpSpPr/>
          <p:nvPr/>
        </p:nvGrpSpPr>
        <p:grpSpPr>
          <a:xfrm>
            <a:off x="179512" y="4149080"/>
            <a:ext cx="2213992" cy="2520280"/>
            <a:chOff x="971600" y="4149080"/>
            <a:chExt cx="2213992" cy="2520280"/>
          </a:xfrm>
        </p:grpSpPr>
        <p:sp>
          <p:nvSpPr>
            <p:cNvPr id="23" name="Прямоугольник 22"/>
            <p:cNvSpPr/>
            <p:nvPr/>
          </p:nvSpPr>
          <p:spPr>
            <a:xfrm>
              <a:off x="971600" y="4149080"/>
              <a:ext cx="2088232" cy="2520280"/>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0192" name="Picture 16" descr="Рарити — Posmotre.li"/>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43608" y="4365104"/>
              <a:ext cx="2141984" cy="1767137"/>
            </a:xfrm>
            <a:prstGeom prst="rect">
              <a:avLst/>
            </a:prstGeom>
            <a:noFill/>
          </p:spPr>
        </p:pic>
      </p:grpSp>
      <p:grpSp>
        <p:nvGrpSpPr>
          <p:cNvPr id="30" name="Группа 29"/>
          <p:cNvGrpSpPr/>
          <p:nvPr/>
        </p:nvGrpSpPr>
        <p:grpSpPr>
          <a:xfrm>
            <a:off x="6804248" y="4149080"/>
            <a:ext cx="2195736" cy="2520280"/>
            <a:chOff x="6804248" y="4149080"/>
            <a:chExt cx="2195736" cy="2520280"/>
          </a:xfrm>
        </p:grpSpPr>
        <p:sp>
          <p:nvSpPr>
            <p:cNvPr id="20" name="Прямоугольник 19"/>
            <p:cNvSpPr/>
            <p:nvPr/>
          </p:nvSpPr>
          <p:spPr>
            <a:xfrm>
              <a:off x="6804248" y="4149080"/>
              <a:ext cx="2195736" cy="2520280"/>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0194" name="Picture 18" descr="Stream Флаттершай Маленькая Май Литл Пони My Little Pony Проба Голоса by  Полина Пестерева | Listen online for free on SoundCloud"/>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6948264" y="4437112"/>
              <a:ext cx="1872208" cy="1872208"/>
            </a:xfrm>
            <a:prstGeom prst="rect">
              <a:avLst/>
            </a:prstGeom>
            <a:noFill/>
          </p:spPr>
        </p:pic>
      </p:grpSp>
      <p:grpSp>
        <p:nvGrpSpPr>
          <p:cNvPr id="29" name="Группа 28"/>
          <p:cNvGrpSpPr/>
          <p:nvPr/>
        </p:nvGrpSpPr>
        <p:grpSpPr>
          <a:xfrm>
            <a:off x="3563888" y="4337720"/>
            <a:ext cx="2160240" cy="2520280"/>
            <a:chOff x="3563888" y="4337720"/>
            <a:chExt cx="2160240" cy="2520280"/>
          </a:xfrm>
        </p:grpSpPr>
        <p:sp>
          <p:nvSpPr>
            <p:cNvPr id="21" name="Прямоугольник 20"/>
            <p:cNvSpPr/>
            <p:nvPr/>
          </p:nvSpPr>
          <p:spPr>
            <a:xfrm>
              <a:off x="3563888" y="4337720"/>
              <a:ext cx="2160240" cy="2520280"/>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0190" name="Picture 14" descr="Набор стикеров для Telegram «Эплджек»"/>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707904" y="4437112"/>
              <a:ext cx="1924472" cy="1924472"/>
            </a:xfrm>
            <a:prstGeom prst="rect">
              <a:avLst/>
            </a:prstGeom>
            <a:noFill/>
          </p:spPr>
        </p:pic>
      </p:grpSp>
      <p:sp>
        <p:nvSpPr>
          <p:cNvPr id="32" name="TextBox 31"/>
          <p:cNvSpPr txBox="1"/>
          <p:nvPr/>
        </p:nvSpPr>
        <p:spPr>
          <a:xfrm>
            <a:off x="467544" y="3645024"/>
            <a:ext cx="2160240" cy="369332"/>
          </a:xfrm>
          <a:prstGeom prst="rect">
            <a:avLst/>
          </a:prstGeom>
          <a:noFill/>
        </p:spPr>
        <p:txBody>
          <a:bodyPr wrap="square" rtlCol="0">
            <a:spAutoFit/>
          </a:bodyPr>
          <a:lstStyle/>
          <a:p>
            <a:pPr algn="ctr"/>
            <a:r>
              <a:rPr lang="en-US" b="1" dirty="0" smtClean="0">
                <a:latin typeface="Bookman Old Style" pitchFamily="18" charset="0"/>
              </a:rPr>
              <a:t>RAINBOW DASH</a:t>
            </a:r>
            <a:endParaRPr lang="ru-RU" b="1" dirty="0">
              <a:latin typeface="Bookman Old Style" pitchFamily="18" charset="0"/>
            </a:endParaRPr>
          </a:p>
        </p:txBody>
      </p:sp>
      <p:sp>
        <p:nvSpPr>
          <p:cNvPr id="33" name="TextBox 32"/>
          <p:cNvSpPr txBox="1"/>
          <p:nvPr/>
        </p:nvSpPr>
        <p:spPr>
          <a:xfrm>
            <a:off x="3563888" y="3717032"/>
            <a:ext cx="2160240" cy="369332"/>
          </a:xfrm>
          <a:prstGeom prst="rect">
            <a:avLst/>
          </a:prstGeom>
          <a:noFill/>
        </p:spPr>
        <p:txBody>
          <a:bodyPr wrap="square" rtlCol="0">
            <a:spAutoFit/>
          </a:bodyPr>
          <a:lstStyle/>
          <a:p>
            <a:pPr algn="ctr"/>
            <a:r>
              <a:rPr lang="en-US" b="1" dirty="0" smtClean="0">
                <a:latin typeface="Bookman Old Style" pitchFamily="18" charset="0"/>
              </a:rPr>
              <a:t>PINKIE PIE</a:t>
            </a:r>
            <a:endParaRPr lang="ru-RU" b="1" dirty="0">
              <a:latin typeface="Bookman Old Style" pitchFamily="18" charset="0"/>
            </a:endParaRPr>
          </a:p>
        </p:txBody>
      </p:sp>
      <p:sp>
        <p:nvSpPr>
          <p:cNvPr id="34" name="TextBox 33"/>
          <p:cNvSpPr txBox="1"/>
          <p:nvPr/>
        </p:nvSpPr>
        <p:spPr>
          <a:xfrm>
            <a:off x="6660232" y="3501008"/>
            <a:ext cx="2160240" cy="646331"/>
          </a:xfrm>
          <a:prstGeom prst="rect">
            <a:avLst/>
          </a:prstGeom>
          <a:noFill/>
        </p:spPr>
        <p:txBody>
          <a:bodyPr wrap="square" rtlCol="0">
            <a:spAutoFit/>
          </a:bodyPr>
          <a:lstStyle/>
          <a:p>
            <a:pPr algn="ctr"/>
            <a:r>
              <a:rPr lang="en-US" b="1" dirty="0" smtClean="0">
                <a:latin typeface="Bookman Old Style" pitchFamily="18" charset="0"/>
              </a:rPr>
              <a:t>TWILIGHT SPARKLE</a:t>
            </a:r>
            <a:endParaRPr lang="ru-RU" b="1" dirty="0">
              <a:latin typeface="Bookman Old Style" pitchFamily="18" charset="0"/>
            </a:endParaRPr>
          </a:p>
        </p:txBody>
      </p:sp>
      <p:sp>
        <p:nvSpPr>
          <p:cNvPr id="35" name="TextBox 34"/>
          <p:cNvSpPr txBox="1"/>
          <p:nvPr/>
        </p:nvSpPr>
        <p:spPr>
          <a:xfrm>
            <a:off x="179512" y="6237312"/>
            <a:ext cx="2088232" cy="369332"/>
          </a:xfrm>
          <a:prstGeom prst="rect">
            <a:avLst/>
          </a:prstGeom>
          <a:noFill/>
        </p:spPr>
        <p:txBody>
          <a:bodyPr wrap="square" rtlCol="0">
            <a:spAutoFit/>
          </a:bodyPr>
          <a:lstStyle/>
          <a:p>
            <a:pPr algn="ctr"/>
            <a:r>
              <a:rPr lang="en-US" b="1" dirty="0" smtClean="0">
                <a:latin typeface="Bookman Old Style" pitchFamily="18" charset="0"/>
              </a:rPr>
              <a:t>RARITY</a:t>
            </a:r>
            <a:endParaRPr lang="ru-RU" b="1" dirty="0">
              <a:latin typeface="Bookman Old Style" pitchFamily="18" charset="0"/>
            </a:endParaRPr>
          </a:p>
        </p:txBody>
      </p:sp>
      <p:sp>
        <p:nvSpPr>
          <p:cNvPr id="36" name="TextBox 35"/>
          <p:cNvSpPr txBox="1"/>
          <p:nvPr/>
        </p:nvSpPr>
        <p:spPr>
          <a:xfrm>
            <a:off x="3563888" y="6488668"/>
            <a:ext cx="2160240" cy="369332"/>
          </a:xfrm>
          <a:prstGeom prst="rect">
            <a:avLst/>
          </a:prstGeom>
          <a:noFill/>
        </p:spPr>
        <p:txBody>
          <a:bodyPr wrap="square" rtlCol="0">
            <a:spAutoFit/>
          </a:bodyPr>
          <a:lstStyle/>
          <a:p>
            <a:pPr algn="ctr"/>
            <a:r>
              <a:rPr lang="en-US" b="1" dirty="0" smtClean="0">
                <a:latin typeface="Bookman Old Style" pitchFamily="18" charset="0"/>
              </a:rPr>
              <a:t>APPLEJACK</a:t>
            </a:r>
            <a:endParaRPr lang="ru-RU" b="1" dirty="0">
              <a:latin typeface="Bookman Old Style" pitchFamily="18" charset="0"/>
            </a:endParaRPr>
          </a:p>
        </p:txBody>
      </p:sp>
      <p:sp>
        <p:nvSpPr>
          <p:cNvPr id="37" name="TextBox 36"/>
          <p:cNvSpPr txBox="1"/>
          <p:nvPr/>
        </p:nvSpPr>
        <p:spPr>
          <a:xfrm>
            <a:off x="6732240" y="6309320"/>
            <a:ext cx="2411760" cy="369332"/>
          </a:xfrm>
          <a:prstGeom prst="rect">
            <a:avLst/>
          </a:prstGeom>
          <a:noFill/>
        </p:spPr>
        <p:txBody>
          <a:bodyPr wrap="square" rtlCol="0">
            <a:spAutoFit/>
          </a:bodyPr>
          <a:lstStyle/>
          <a:p>
            <a:pPr algn="ctr"/>
            <a:r>
              <a:rPr lang="en-US" b="1" dirty="0" smtClean="0">
                <a:latin typeface="Bookman Old Style" pitchFamily="18" charset="0"/>
              </a:rPr>
              <a:t>FLUTTERSHY</a:t>
            </a:r>
            <a:endParaRPr lang="ru-RU" b="1" dirty="0">
              <a:latin typeface="Bookman Old Style" pitchFamily="18" charset="0"/>
            </a:endParaRPr>
          </a:p>
        </p:txBody>
      </p:sp>
      <p:pic>
        <p:nvPicPr>
          <p:cNvPr id="50196" name="Picture 20" descr="https://i.pinimg.com/564x/04/4a/ec/044aec81807313abd8afad1ea7c88b19.jpg"/>
          <p:cNvPicPr>
            <a:picLocks noChangeAspect="1" noChangeArrowheads="1"/>
          </p:cNvPicPr>
          <p:nvPr/>
        </p:nvPicPr>
        <p:blipFill>
          <a:blip r:embed="rId11" cstate="print">
            <a:clrChange>
              <a:clrFrom>
                <a:srgbClr val="FED190"/>
              </a:clrFrom>
              <a:clrTo>
                <a:srgbClr val="FED190">
                  <a:alpha val="0"/>
                </a:srgbClr>
              </a:clrTo>
            </a:clrChange>
          </a:blip>
          <a:srcRect l="8042" t="4021" r="62469" b="63809"/>
          <a:stretch>
            <a:fillRect/>
          </a:stretch>
        </p:blipFill>
        <p:spPr bwMode="auto">
          <a:xfrm>
            <a:off x="3707904" y="3068960"/>
            <a:ext cx="1584176" cy="1728192"/>
          </a:xfrm>
          <a:prstGeom prst="rect">
            <a:avLst/>
          </a:prstGeom>
          <a:noFill/>
        </p:spPr>
      </p:pic>
      <p:pic>
        <p:nvPicPr>
          <p:cNvPr id="31" name="Picture 54" descr="https://i.pinimg.com/564x/3c/aa/90/3caa907cf7b3de52ee19c579e5d2d7e4.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18965391">
            <a:off x="5913795" y="5751973"/>
            <a:ext cx="916360" cy="9163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childTnLst>
                                </p:cTn>
                              </p:par>
                              <p:par>
                                <p:cTn id="18" presetID="10"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childTnLst>
                                </p:cTn>
                              </p:par>
                              <p:par>
                                <p:cTn id="21" presetID="10"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50196"/>
                                        </p:tgtEl>
                                        <p:attrNameLst>
                                          <p:attrName>style.visibility</p:attrName>
                                        </p:attrNameLst>
                                      </p:cBhvr>
                                      <p:to>
                                        <p:strVal val="visible"/>
                                      </p:to>
                                    </p:set>
                                    <p:animEffect transition="in" filter="fade">
                                      <p:cBhvr>
                                        <p:cTn id="27" dur="1000"/>
                                        <p:tgtEl>
                                          <p:spTgt spid="5019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childTnLst>
                                </p:cTn>
                              </p:par>
                            </p:childTnLst>
                          </p:cTn>
                        </p:par>
                        <p:par>
                          <p:cTn id="32" fill="hold">
                            <p:stCondLst>
                              <p:cond delay="4000"/>
                            </p:stCondLst>
                            <p:childTnLst>
                              <p:par>
                                <p:cTn id="33" presetID="0" presetClass="path" presetSubtype="0" accel="50000" decel="50000" fill="hold" nodeType="afterEffect">
                                  <p:stCondLst>
                                    <p:cond delay="0"/>
                                  </p:stCondLst>
                                  <p:childTnLst>
                                    <p:animMotion origin="layout" path="M 3.88889E-6 -4.51434E-6 L -0.16528 -0.24144 " pathEditMode="relative" ptsTypes="AA">
                                      <p:cBhvr>
                                        <p:cTn id="34" dur="2000" fill="hold"/>
                                        <p:tgtEl>
                                          <p:spTgt spid="31"/>
                                        </p:tgtEl>
                                        <p:attrNameLst>
                                          <p:attrName>ppt_x</p:attrName>
                                          <p:attrName>ppt_y</p:attrName>
                                        </p:attrNameLst>
                                      </p:cBhvr>
                                    </p:animMotion>
                                  </p:childTnLst>
                                </p:cTn>
                              </p:par>
                            </p:childTnLst>
                          </p:cTn>
                        </p:par>
                        <p:par>
                          <p:cTn id="35" fill="hold">
                            <p:stCondLst>
                              <p:cond delay="6000"/>
                            </p:stCondLst>
                            <p:childTnLst>
                              <p:par>
                                <p:cTn id="36" presetID="6" presetClass="emph" presetSubtype="0" fill="hold" nodeType="afterEffect">
                                  <p:stCondLst>
                                    <p:cond delay="0"/>
                                  </p:stCondLst>
                                  <p:childTnLst>
                                    <p:animScale>
                                      <p:cBhvr>
                                        <p:cTn id="37" dur="500" fill="hold"/>
                                        <p:tgtEl>
                                          <p:spTgt spid="31"/>
                                        </p:tgtEl>
                                      </p:cBhvr>
                                      <p:by x="80000" y="80000"/>
                                    </p:animScale>
                                  </p:childTnLst>
                                </p:cTn>
                              </p:par>
                              <p:par>
                                <p:cTn id="38" presetID="10" presetClass="exit" presetSubtype="0" fill="hold" nodeType="withEffect">
                                  <p:stCondLst>
                                    <p:cond delay="0"/>
                                  </p:stCondLst>
                                  <p:childTnLst>
                                    <p:animEffect transition="out" filter="fade">
                                      <p:cBhvr>
                                        <p:cTn id="39" dur="1000"/>
                                        <p:tgtEl>
                                          <p:spTgt spid="31"/>
                                        </p:tgtEl>
                                      </p:cBhvr>
                                    </p:animEffect>
                                    <p:set>
                                      <p:cBhvr>
                                        <p:cTn id="40" dur="1" fill="hold">
                                          <p:stCondLst>
                                            <p:cond delay="999"/>
                                          </p:stCondLst>
                                        </p:cTn>
                                        <p:tgtEl>
                                          <p:spTgt spid="3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1000"/>
                                        <p:tgtEl>
                                          <p:spTgt spid="50196"/>
                                        </p:tgtEl>
                                      </p:cBhvr>
                                    </p:animEffect>
                                    <p:set>
                                      <p:cBhvr>
                                        <p:cTn id="43" dur="1" fill="hold">
                                          <p:stCondLst>
                                            <p:cond delay="999"/>
                                          </p:stCondLst>
                                        </p:cTn>
                                        <p:tgtEl>
                                          <p:spTgt spid="50196"/>
                                        </p:tgtEl>
                                        <p:attrNameLst>
                                          <p:attrName>style.visibility</p:attrName>
                                        </p:attrNameLst>
                                      </p:cBhvr>
                                      <p:to>
                                        <p:strVal val="hidden"/>
                                      </p:to>
                                    </p:set>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20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20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200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20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2000"/>
                                        <p:tgtEl>
                                          <p:spTgt spid="3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0180" name="Picture 4" descr="https://sun9-75.userapi.com/impg/ctcvauqldYTQiIC2mRHnCo7vGckAcP-Mb4bBwA/nvlOueelIbk.jpg?size=1280x800&amp;quality=95&amp;sign=7cb6ada39dba3b71727f86ad1785c811&amp;type=album"/>
          <p:cNvPicPr>
            <a:picLocks noChangeAspect="1" noChangeArrowheads="1"/>
          </p:cNvPicPr>
          <p:nvPr/>
        </p:nvPicPr>
        <p:blipFill>
          <a:blip r:embed="rId3" cstate="print">
            <a:lum contrast="-12000"/>
          </a:blip>
          <a:srcRect/>
          <a:stretch>
            <a:fillRect/>
          </a:stretch>
        </p:blipFill>
        <p:spPr bwMode="auto">
          <a:xfrm>
            <a:off x="179512" y="476672"/>
            <a:ext cx="8784976" cy="6048672"/>
          </a:xfrm>
          <a:prstGeom prst="rect">
            <a:avLst/>
          </a:prstGeom>
          <a:noFill/>
        </p:spPr>
      </p:pic>
      <p:grpSp>
        <p:nvGrpSpPr>
          <p:cNvPr id="2" name="Группа 25"/>
          <p:cNvGrpSpPr/>
          <p:nvPr/>
        </p:nvGrpSpPr>
        <p:grpSpPr>
          <a:xfrm>
            <a:off x="0" y="0"/>
            <a:ext cx="9144000" cy="476672"/>
            <a:chOff x="0" y="0"/>
            <a:chExt cx="9144000" cy="476672"/>
          </a:xfrm>
        </p:grpSpPr>
        <p:pic>
          <p:nvPicPr>
            <p:cNvPr id="7" name="Picture 2" descr="https://i.pinimg.com/564x/4a/fc/ed/4afced3242ef042e135a50caaa390daa.jpg">
              <a:hlinkClick r:id="rId4" action="ppaction://hlinksldjump"/>
            </p:cNvPr>
            <p:cNvPicPr>
              <a:picLocks noChangeAspect="1" noChangeArrowheads="1"/>
            </p:cNvPicPr>
            <p:nvPr/>
          </p:nvPicPr>
          <p:blipFill>
            <a:blip r:embed="rId5"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8" name="Прямая соединительная линия 7"/>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178" name="AutoShape 2" descr="https://sun9-75.userapi.com/impg/ctcvauqldYTQiIC2mRHnCo7vGckAcP-Mb4bBwA/nvlOueelIbk.jpg?size=1280x800&amp;quality=95&amp;sign=7cb6ada39dba3b71727f86ad1785c811&amp;type=albu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pSp>
        <p:nvGrpSpPr>
          <p:cNvPr id="3" name="Группа 9"/>
          <p:cNvGrpSpPr/>
          <p:nvPr/>
        </p:nvGrpSpPr>
        <p:grpSpPr>
          <a:xfrm>
            <a:off x="611560" y="620688"/>
            <a:ext cx="7920880" cy="1375122"/>
            <a:chOff x="1259632" y="548680"/>
            <a:chExt cx="6336704" cy="1141757"/>
          </a:xfrm>
        </p:grpSpPr>
        <p:sp>
          <p:nvSpPr>
            <p:cNvPr id="11" name="Прямоугольник 10"/>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317238" y="668256"/>
              <a:ext cx="6221491" cy="1022181"/>
            </a:xfrm>
            <a:prstGeom prst="rect">
              <a:avLst/>
            </a:prstGeom>
            <a:noFill/>
          </p:spPr>
          <p:txBody>
            <a:bodyPr wrap="square" rtlCol="0">
              <a:spAutoFit/>
            </a:bodyPr>
            <a:lstStyle/>
            <a:p>
              <a:pPr algn="ctr"/>
              <a:r>
                <a:rPr lang="en-US" sz="2800" b="1" dirty="0" smtClean="0">
                  <a:latin typeface="Bookman Old Style" pitchFamily="18" charset="0"/>
                </a:rPr>
                <a:t>MY LITTLE PONY</a:t>
              </a:r>
              <a:r>
                <a:rPr lang="ru-RU" sz="2800" b="1" dirty="0" smtClean="0">
                  <a:latin typeface="Bookman Old Style" pitchFamily="18" charset="0"/>
                </a:rPr>
                <a:t>:</a:t>
              </a:r>
              <a:r>
                <a:rPr lang="en-US" sz="2800" b="1" dirty="0" smtClean="0">
                  <a:latin typeface="Bookman Old Style" pitchFamily="18" charset="0"/>
                </a:rPr>
                <a:t> FRIENDSHIP IS MAGIC</a:t>
              </a:r>
              <a:endParaRPr lang="ru-RU" sz="2800" b="1" dirty="0" smtClean="0">
                <a:latin typeface="Bookman Old Style" pitchFamily="18" charset="0"/>
              </a:endParaRPr>
            </a:p>
            <a:p>
              <a:endParaRPr lang="ru-RU" dirty="0"/>
            </a:p>
          </p:txBody>
        </p:sp>
      </p:grpSp>
      <p:grpSp>
        <p:nvGrpSpPr>
          <p:cNvPr id="39" name="Группа 14"/>
          <p:cNvGrpSpPr/>
          <p:nvPr/>
        </p:nvGrpSpPr>
        <p:grpSpPr>
          <a:xfrm>
            <a:off x="1115616" y="2060848"/>
            <a:ext cx="7056784" cy="1512168"/>
            <a:chOff x="971600" y="1916832"/>
            <a:chExt cx="7056784" cy="3816424"/>
          </a:xfrm>
        </p:grpSpPr>
        <p:sp>
          <p:nvSpPr>
            <p:cNvPr id="41" name="Прямоугольник 40"/>
            <p:cNvSpPr/>
            <p:nvPr/>
          </p:nvSpPr>
          <p:spPr>
            <a:xfrm>
              <a:off x="971600" y="1916832"/>
              <a:ext cx="7056784" cy="3816424"/>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p:cNvSpPr txBox="1"/>
            <p:nvPr/>
          </p:nvSpPr>
          <p:spPr>
            <a:xfrm>
              <a:off x="1331640" y="2374802"/>
              <a:ext cx="6264696" cy="2563340"/>
            </a:xfrm>
            <a:prstGeom prst="rect">
              <a:avLst/>
            </a:prstGeom>
            <a:noFill/>
          </p:spPr>
          <p:txBody>
            <a:bodyPr wrap="square" rtlCol="0">
              <a:spAutoFit/>
            </a:bodyPr>
            <a:lstStyle/>
            <a:p>
              <a:pPr algn="just"/>
              <a:r>
                <a:rPr lang="en-US" sz="2000" i="1" dirty="0" smtClean="0">
                  <a:latin typeface="Arial" pitchFamily="34" charset="0"/>
                  <a:cs typeface="Arial" pitchFamily="34" charset="0"/>
                </a:rPr>
                <a:t>My Little Pony...do you also have a song playing in your head? Your task is to describe your favorite pony without naming it, and others will try to guess.</a:t>
              </a:r>
              <a:endParaRPr lang="ru-RU" sz="2000" i="1" dirty="0">
                <a:latin typeface="Arial" pitchFamily="34" charset="0"/>
                <a:cs typeface="Arial" pitchFamily="34" charset="0"/>
              </a:endParaRPr>
            </a:p>
          </p:txBody>
        </p:sp>
      </p:grpSp>
      <p:pic>
        <p:nvPicPr>
          <p:cNvPr id="57346" name="Picture 2" descr="https://i.pinimg.com/564x/7d/86/27/7d8627afa751af5cb895e17a7c8d6096.jpg">
            <a:hlinkClick r:id="rId6"/>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47864" y="3789040"/>
            <a:ext cx="2381250" cy="23812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Прямоугольник 76"/>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514" name="Picture 10" descr="https://sun9-40.userapi.com/impg/xOKqNHldBLOKBAYjNdgJlFWYNnsnaD_6txzxXg/jAm6erQ1CHE.jpg?size=1280x719&amp;quality=95&amp;sign=6e1137645e11b45f3579be15c5d34db1&amp;type=album"/>
          <p:cNvPicPr>
            <a:picLocks noChangeAspect="1" noChangeArrowheads="1"/>
          </p:cNvPicPr>
          <p:nvPr/>
        </p:nvPicPr>
        <p:blipFill>
          <a:blip r:embed="rId2" cstate="print"/>
          <a:srcRect/>
          <a:stretch>
            <a:fillRect/>
          </a:stretch>
        </p:blipFill>
        <p:spPr bwMode="auto">
          <a:xfrm>
            <a:off x="179512" y="476672"/>
            <a:ext cx="8784976" cy="6192688"/>
          </a:xfrm>
          <a:prstGeom prst="rect">
            <a:avLst/>
          </a:prstGeom>
          <a:noFill/>
        </p:spPr>
      </p:pic>
      <p:grpSp>
        <p:nvGrpSpPr>
          <p:cNvPr id="2" name="Группа 25"/>
          <p:cNvGrpSpPr/>
          <p:nvPr/>
        </p:nvGrpSpPr>
        <p:grpSpPr>
          <a:xfrm>
            <a:off x="0" y="0"/>
            <a:ext cx="9144000" cy="476672"/>
            <a:chOff x="0" y="0"/>
            <a:chExt cx="9144000" cy="476672"/>
          </a:xfrm>
        </p:grpSpPr>
        <p:pic>
          <p:nvPicPr>
            <p:cNvPr id="15362" name="Picture 2" descr="https://i.pinimg.com/564x/4a/fc/ed/4afced3242ef042e135a50caaa390daa.jpg"/>
            <p:cNvPicPr>
              <a:picLocks noChangeAspect="1" noChangeArrowheads="1"/>
            </p:cNvPicPr>
            <p:nvPr/>
          </p:nvPicPr>
          <p:blipFill>
            <a:blip r:embed="rId3"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12" name="Прямая соединительная линия 11"/>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Группа 19"/>
          <p:cNvGrpSpPr/>
          <p:nvPr/>
        </p:nvGrpSpPr>
        <p:grpSpPr>
          <a:xfrm>
            <a:off x="683568" y="1412776"/>
            <a:ext cx="2880320" cy="3096344"/>
            <a:chOff x="251520" y="692696"/>
            <a:chExt cx="2880320" cy="3096344"/>
          </a:xfrm>
        </p:grpSpPr>
        <p:grpSp>
          <p:nvGrpSpPr>
            <p:cNvPr id="3" name="Группа 81"/>
            <p:cNvGrpSpPr/>
            <p:nvPr/>
          </p:nvGrpSpPr>
          <p:grpSpPr>
            <a:xfrm>
              <a:off x="251520" y="692696"/>
              <a:ext cx="2880320" cy="3096344"/>
              <a:chOff x="323528" y="908720"/>
              <a:chExt cx="2952328" cy="3240360"/>
            </a:xfrm>
            <a:effectLst>
              <a:glow rad="228600">
                <a:schemeClr val="accent4">
                  <a:satMod val="175000"/>
                  <a:alpha val="40000"/>
                </a:schemeClr>
              </a:glow>
            </a:effectLst>
          </p:grpSpPr>
          <p:sp>
            <p:nvSpPr>
              <p:cNvPr id="70" name="Прямоугольник 69"/>
              <p:cNvSpPr/>
              <p:nvPr/>
            </p:nvSpPr>
            <p:spPr>
              <a:xfrm>
                <a:off x="323528" y="908720"/>
                <a:ext cx="2952328" cy="3240360"/>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508" name="Picture 4" descr="https://i.pinimg.com/564x/0f/8b/d7/0f8bd79e9ac9442a6862879faf1c6e84.jpg">
                <a:hlinkClick r:id="rId4" action="ppaction://hlinksldjump"/>
              </p:cNvPr>
              <p:cNvPicPr>
                <a:picLocks noChangeAspect="1" noChangeArrowheads="1"/>
              </p:cNvPicPr>
              <p:nvPr/>
            </p:nvPicPr>
            <p:blipFill>
              <a:blip r:embed="rId5" cstate="print"/>
              <a:srcRect/>
              <a:stretch>
                <a:fillRect/>
              </a:stretch>
            </p:blipFill>
            <p:spPr bwMode="auto">
              <a:xfrm>
                <a:off x="539552" y="1052736"/>
                <a:ext cx="2530252" cy="2530252"/>
              </a:xfrm>
              <a:prstGeom prst="rect">
                <a:avLst/>
              </a:prstGeom>
              <a:noFill/>
            </p:spPr>
          </p:pic>
        </p:grpSp>
        <p:sp>
          <p:nvSpPr>
            <p:cNvPr id="84" name="TextBox 83"/>
            <p:cNvSpPr txBox="1"/>
            <p:nvPr/>
          </p:nvSpPr>
          <p:spPr>
            <a:xfrm>
              <a:off x="251520" y="3356992"/>
              <a:ext cx="2880320" cy="369332"/>
            </a:xfrm>
            <a:prstGeom prst="rect">
              <a:avLst/>
            </a:prstGeom>
            <a:noFill/>
          </p:spPr>
          <p:txBody>
            <a:bodyPr wrap="square" rtlCol="0">
              <a:spAutoFit/>
            </a:bodyPr>
            <a:lstStyle/>
            <a:p>
              <a:pPr algn="ctr"/>
              <a:r>
                <a:rPr lang="en-US" b="1" dirty="0" smtClean="0">
                  <a:latin typeface="Bookman Old Style" pitchFamily="18" charset="0"/>
                </a:rPr>
                <a:t>CARTOONS</a:t>
              </a:r>
              <a:r>
                <a:rPr lang="ru-RU" b="1" dirty="0" smtClean="0">
                  <a:latin typeface="Bookman Old Style" pitchFamily="18" charset="0"/>
                </a:rPr>
                <a:t> </a:t>
              </a:r>
              <a:endParaRPr lang="ru-RU" b="1" dirty="0">
                <a:latin typeface="Bookman Old Style" pitchFamily="18" charset="0"/>
              </a:endParaRPr>
            </a:p>
          </p:txBody>
        </p:sp>
      </p:grpSp>
      <p:grpSp>
        <p:nvGrpSpPr>
          <p:cNvPr id="21" name="Группа 20"/>
          <p:cNvGrpSpPr/>
          <p:nvPr/>
        </p:nvGrpSpPr>
        <p:grpSpPr>
          <a:xfrm>
            <a:off x="5508104" y="1412776"/>
            <a:ext cx="2880320" cy="3096344"/>
            <a:chOff x="5940152" y="692696"/>
            <a:chExt cx="2880320" cy="3096344"/>
          </a:xfrm>
        </p:grpSpPr>
        <p:grpSp>
          <p:nvGrpSpPr>
            <p:cNvPr id="4" name="Группа 82"/>
            <p:cNvGrpSpPr/>
            <p:nvPr/>
          </p:nvGrpSpPr>
          <p:grpSpPr>
            <a:xfrm>
              <a:off x="5940152" y="692696"/>
              <a:ext cx="2880320" cy="3096344"/>
              <a:chOff x="5650320" y="980728"/>
              <a:chExt cx="2952328" cy="3317511"/>
            </a:xfrm>
            <a:effectLst>
              <a:glow rad="228600">
                <a:schemeClr val="accent4">
                  <a:satMod val="175000"/>
                  <a:alpha val="40000"/>
                </a:schemeClr>
              </a:glow>
            </a:effectLst>
          </p:grpSpPr>
          <p:sp>
            <p:nvSpPr>
              <p:cNvPr id="80" name="Прямоугольник 79"/>
              <p:cNvSpPr/>
              <p:nvPr/>
            </p:nvSpPr>
            <p:spPr>
              <a:xfrm>
                <a:off x="5650320" y="980728"/>
                <a:ext cx="2952328" cy="3317511"/>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1510" name="Picture 6" descr="https://i.pinimg.com/564x/24/01/5f/24015f3b25835c3ac246778fd8d355a9.jpg">
                <a:hlinkClick r:id="rId6" action="ppaction://hlinksldjump"/>
              </p:cNvPr>
              <p:cNvPicPr>
                <a:picLocks noChangeAspect="1" noChangeArrowheads="1"/>
              </p:cNvPicPr>
              <p:nvPr/>
            </p:nvPicPr>
            <p:blipFill>
              <a:blip r:embed="rId7" cstate="print"/>
              <a:srcRect t="3937" b="4278"/>
              <a:stretch>
                <a:fillRect/>
              </a:stretch>
            </p:blipFill>
            <p:spPr bwMode="auto">
              <a:xfrm>
                <a:off x="5940152" y="1124744"/>
                <a:ext cx="2520280" cy="2376264"/>
              </a:xfrm>
              <a:prstGeom prst="rect">
                <a:avLst/>
              </a:prstGeom>
              <a:noFill/>
            </p:spPr>
          </p:pic>
        </p:grpSp>
        <p:sp>
          <p:nvSpPr>
            <p:cNvPr id="85" name="TextBox 84"/>
            <p:cNvSpPr txBox="1"/>
            <p:nvPr/>
          </p:nvSpPr>
          <p:spPr>
            <a:xfrm>
              <a:off x="5940152" y="3356992"/>
              <a:ext cx="2880320" cy="369332"/>
            </a:xfrm>
            <a:prstGeom prst="rect">
              <a:avLst/>
            </a:prstGeom>
            <a:noFill/>
          </p:spPr>
          <p:txBody>
            <a:bodyPr wrap="square" rtlCol="0">
              <a:spAutoFit/>
            </a:bodyPr>
            <a:lstStyle/>
            <a:p>
              <a:pPr algn="ctr"/>
              <a:r>
                <a:rPr lang="en-US" b="1" dirty="0" smtClean="0">
                  <a:latin typeface="Bookman Old Style" pitchFamily="18" charset="0"/>
                </a:rPr>
                <a:t>GAMES</a:t>
              </a:r>
              <a:endParaRPr lang="ru-RU" b="1" dirty="0">
                <a:latin typeface="Bookman Old Style" pitchFamily="18" charset="0"/>
              </a:endParaRPr>
            </a:p>
          </p:txBody>
        </p:sp>
      </p:grpSp>
      <p:pic>
        <p:nvPicPr>
          <p:cNvPr id="21518" name="Picture 14" descr="https://i.pinimg.com/564x/ea/76/8c/ea768ce98b0d6558412978b6ab47beb3.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64288" y="4797152"/>
            <a:ext cx="1835696" cy="1835696"/>
          </a:xfrm>
          <a:prstGeom prst="rect">
            <a:avLst/>
          </a:prstGeom>
          <a:noFill/>
        </p:spPr>
      </p:pic>
      <p:pic>
        <p:nvPicPr>
          <p:cNvPr id="21520" name="Picture 16" descr="https://i.pinimg.com/564x/d6/eb/d7/d6ebd77697536dadcb6931d22cfb0833.jpg"/>
          <p:cNvPicPr>
            <a:picLocks noChangeAspect="1" noChangeArrowheads="1"/>
          </p:cNvPicPr>
          <p:nvPr/>
        </p:nvPicPr>
        <p:blipFill>
          <a:blip r:embed="rId9" cstate="print">
            <a:clrChange>
              <a:clrFrom>
                <a:srgbClr val="FFFFFF"/>
              </a:clrFrom>
              <a:clrTo>
                <a:srgbClr val="FFFFFF">
                  <a:alpha val="0"/>
                </a:srgbClr>
              </a:clrTo>
            </a:clrChange>
          </a:blip>
          <a:srcRect l="6702" t="13404" r="7512" b="12874"/>
          <a:stretch>
            <a:fillRect/>
          </a:stretch>
        </p:blipFill>
        <p:spPr bwMode="auto">
          <a:xfrm>
            <a:off x="0" y="0"/>
            <a:ext cx="1080120" cy="9282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8130" name="Picture 2" descr="https://sun9-76.userapi.com/impg/8GO1HUMAAhLTaHoIhshzl---KLDt8Urjq7ugYQ/qTvV9F3CT3o.jpg?size=1280x719&amp;quality=95&amp;sign=dc50121cd36d55cfc38d9626c97af735&amp;type=album"/>
          <p:cNvPicPr>
            <a:picLocks noChangeAspect="1" noChangeArrowheads="1"/>
          </p:cNvPicPr>
          <p:nvPr/>
        </p:nvPicPr>
        <p:blipFill>
          <a:blip r:embed="rId2" cstate="print"/>
          <a:srcRect/>
          <a:stretch>
            <a:fillRect/>
          </a:stretch>
        </p:blipFill>
        <p:spPr bwMode="auto">
          <a:xfrm>
            <a:off x="179512" y="476672"/>
            <a:ext cx="8784976" cy="6048672"/>
          </a:xfrm>
          <a:prstGeom prst="rect">
            <a:avLst/>
          </a:prstGeom>
          <a:noFill/>
        </p:spPr>
      </p:pic>
      <p:grpSp>
        <p:nvGrpSpPr>
          <p:cNvPr id="2" name="Группа 25"/>
          <p:cNvGrpSpPr/>
          <p:nvPr/>
        </p:nvGrpSpPr>
        <p:grpSpPr>
          <a:xfrm>
            <a:off x="0" y="0"/>
            <a:ext cx="9144000" cy="476672"/>
            <a:chOff x="0" y="0"/>
            <a:chExt cx="9144000" cy="476672"/>
          </a:xfrm>
        </p:grpSpPr>
        <p:pic>
          <p:nvPicPr>
            <p:cNvPr id="7" name="Picture 2" descr="https://i.pinimg.com/564x/4a/fc/ed/4afced3242ef042e135a50caaa390daa.jpg"/>
            <p:cNvPicPr>
              <a:picLocks noChangeAspect="1" noChangeArrowheads="1"/>
            </p:cNvPicPr>
            <p:nvPr/>
          </p:nvPicPr>
          <p:blipFill>
            <a:blip r:embed="rId3"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8" name="Прямая соединительная линия 7"/>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Группа 8"/>
          <p:cNvGrpSpPr/>
          <p:nvPr/>
        </p:nvGrpSpPr>
        <p:grpSpPr>
          <a:xfrm>
            <a:off x="1403648" y="548680"/>
            <a:ext cx="6336704" cy="1016243"/>
            <a:chOff x="1259632" y="548680"/>
            <a:chExt cx="6336704" cy="1016243"/>
          </a:xfrm>
        </p:grpSpPr>
        <p:sp>
          <p:nvSpPr>
            <p:cNvPr id="10" name="Прямоугольник 9"/>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259632" y="764704"/>
              <a:ext cx="6336704" cy="800219"/>
            </a:xfrm>
            <a:prstGeom prst="rect">
              <a:avLst/>
            </a:prstGeom>
            <a:noFill/>
          </p:spPr>
          <p:txBody>
            <a:bodyPr wrap="square" rtlCol="0">
              <a:spAutoFit/>
            </a:bodyPr>
            <a:lstStyle/>
            <a:p>
              <a:pPr algn="ctr"/>
              <a:r>
                <a:rPr lang="en-US" sz="2800" b="1" dirty="0" smtClean="0">
                  <a:latin typeface="Bookman Old Style" pitchFamily="18" charset="0"/>
                </a:rPr>
                <a:t>GRAVITY FALLS</a:t>
              </a:r>
              <a:endParaRPr lang="ru-RU" sz="2800" b="1" dirty="0" smtClean="0">
                <a:latin typeface="Bookman Old Style" pitchFamily="18" charset="0"/>
              </a:endParaRPr>
            </a:p>
            <a:p>
              <a:endParaRPr lang="ru-RU" dirty="0"/>
            </a:p>
          </p:txBody>
        </p:sp>
      </p:grpSp>
      <p:grpSp>
        <p:nvGrpSpPr>
          <p:cNvPr id="19" name="Группа 18"/>
          <p:cNvGrpSpPr/>
          <p:nvPr/>
        </p:nvGrpSpPr>
        <p:grpSpPr>
          <a:xfrm>
            <a:off x="1043608" y="1844824"/>
            <a:ext cx="7056784" cy="4732785"/>
            <a:chOff x="1043608" y="1844824"/>
            <a:chExt cx="7056784" cy="4732785"/>
          </a:xfrm>
        </p:grpSpPr>
        <p:grpSp>
          <p:nvGrpSpPr>
            <p:cNvPr id="13" name="Группа 12"/>
            <p:cNvGrpSpPr/>
            <p:nvPr/>
          </p:nvGrpSpPr>
          <p:grpSpPr>
            <a:xfrm>
              <a:off x="1043608" y="1844824"/>
              <a:ext cx="7056784" cy="2304256"/>
              <a:chOff x="1043608" y="1844824"/>
              <a:chExt cx="7056784" cy="3816424"/>
            </a:xfrm>
          </p:grpSpPr>
          <p:sp>
            <p:nvSpPr>
              <p:cNvPr id="15" name="Прямоугольник 14"/>
              <p:cNvSpPr/>
              <p:nvPr/>
            </p:nvSpPr>
            <p:spPr>
              <a:xfrm>
                <a:off x="1043608" y="1844824"/>
                <a:ext cx="7056784" cy="3816424"/>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403648" y="2132856"/>
                <a:ext cx="6264696" cy="2701702"/>
              </a:xfrm>
              <a:prstGeom prst="rect">
                <a:avLst/>
              </a:prstGeom>
              <a:noFill/>
            </p:spPr>
            <p:txBody>
              <a:bodyPr wrap="square" rtlCol="0">
                <a:spAutoFit/>
              </a:bodyPr>
              <a:lstStyle/>
              <a:p>
                <a:pPr algn="just"/>
                <a:r>
                  <a:rPr lang="en-US" sz="2000" i="1" dirty="0" smtClean="0">
                    <a:latin typeface="Arial" pitchFamily="34" charset="0"/>
                    <a:cs typeface="Arial" pitchFamily="34" charset="0"/>
                  </a:rPr>
                  <a:t>The cartoon Gravity Falls, beloved by many, is full of secrets. Take even Bill Cipher, he is the most powerful triangle in the world with one eye and a cylinder on top. Watch a series about an unusual mailbox and answer the questions.</a:t>
                </a:r>
                <a:endParaRPr lang="ru-RU" sz="2000" dirty="0">
                  <a:latin typeface="Arial" pitchFamily="34" charset="0"/>
                  <a:cs typeface="Arial" pitchFamily="34" charset="0"/>
                </a:endParaRPr>
              </a:p>
            </p:txBody>
          </p:sp>
        </p:grpSp>
        <p:grpSp>
          <p:nvGrpSpPr>
            <p:cNvPr id="18" name="Группа 17"/>
            <p:cNvGrpSpPr/>
            <p:nvPr/>
          </p:nvGrpSpPr>
          <p:grpSpPr>
            <a:xfrm>
              <a:off x="2987824" y="3645024"/>
              <a:ext cx="2932584" cy="2932585"/>
              <a:chOff x="2987824" y="3645024"/>
              <a:chExt cx="2932584" cy="2932585"/>
            </a:xfrm>
          </p:grpSpPr>
          <p:sp>
            <p:nvSpPr>
              <p:cNvPr id="17" name="Прямоугольник 16"/>
              <p:cNvSpPr/>
              <p:nvPr/>
            </p:nvSpPr>
            <p:spPr>
              <a:xfrm>
                <a:off x="4139952" y="4797152"/>
                <a:ext cx="64807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8132" name="Picture 4" descr="https://i.pinimg.com/564x/36/be/45/36be450594d828c56dcdb6abd73cab9b.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87824" y="3645024"/>
                <a:ext cx="2932584" cy="2932585"/>
              </a:xfrm>
              <a:prstGeom prst="rect">
                <a:avLst/>
              </a:prstGeom>
              <a:noFill/>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8130" name="Picture 2" descr="https://sun9-76.userapi.com/impg/8GO1HUMAAhLTaHoIhshzl---KLDt8Urjq7ugYQ/qTvV9F3CT3o.jpg?size=1280x719&amp;quality=95&amp;sign=dc50121cd36d55cfc38d9626c97af735&amp;type=album"/>
          <p:cNvPicPr>
            <a:picLocks noChangeAspect="1" noChangeArrowheads="1"/>
          </p:cNvPicPr>
          <p:nvPr/>
        </p:nvPicPr>
        <p:blipFill>
          <a:blip r:embed="rId3" cstate="print"/>
          <a:srcRect/>
          <a:stretch>
            <a:fillRect/>
          </a:stretch>
        </p:blipFill>
        <p:spPr bwMode="auto">
          <a:xfrm>
            <a:off x="179512" y="476672"/>
            <a:ext cx="8784976" cy="6048672"/>
          </a:xfrm>
          <a:prstGeom prst="rect">
            <a:avLst/>
          </a:prstGeom>
          <a:noFill/>
        </p:spPr>
      </p:pic>
      <p:grpSp>
        <p:nvGrpSpPr>
          <p:cNvPr id="2" name="Группа 25"/>
          <p:cNvGrpSpPr/>
          <p:nvPr/>
        </p:nvGrpSpPr>
        <p:grpSpPr>
          <a:xfrm>
            <a:off x="0" y="0"/>
            <a:ext cx="9144000" cy="476672"/>
            <a:chOff x="0" y="0"/>
            <a:chExt cx="9144000" cy="476672"/>
          </a:xfrm>
        </p:grpSpPr>
        <p:pic>
          <p:nvPicPr>
            <p:cNvPr id="7" name="Picture 2" descr="https://i.pinimg.com/564x/4a/fc/ed/4afced3242ef042e135a50caaa390daa.jpg"/>
            <p:cNvPicPr>
              <a:picLocks noChangeAspect="1" noChangeArrowheads="1"/>
            </p:cNvPicPr>
            <p:nvPr/>
          </p:nvPicPr>
          <p:blipFill>
            <a:blip r:embed="rId4"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8" name="Прямая соединительная линия 7"/>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Группа 8"/>
          <p:cNvGrpSpPr/>
          <p:nvPr/>
        </p:nvGrpSpPr>
        <p:grpSpPr>
          <a:xfrm>
            <a:off x="1403648" y="548680"/>
            <a:ext cx="6336704" cy="1016243"/>
            <a:chOff x="1259632" y="548680"/>
            <a:chExt cx="6336704" cy="1016243"/>
          </a:xfrm>
        </p:grpSpPr>
        <p:sp>
          <p:nvSpPr>
            <p:cNvPr id="10" name="Прямоугольник 9"/>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259632" y="764704"/>
              <a:ext cx="6336704" cy="800219"/>
            </a:xfrm>
            <a:prstGeom prst="rect">
              <a:avLst/>
            </a:prstGeom>
            <a:noFill/>
          </p:spPr>
          <p:txBody>
            <a:bodyPr wrap="square" rtlCol="0">
              <a:spAutoFit/>
            </a:bodyPr>
            <a:lstStyle/>
            <a:p>
              <a:pPr algn="ctr"/>
              <a:r>
                <a:rPr lang="en-US" sz="2800" b="1" dirty="0" smtClean="0">
                  <a:latin typeface="Bookman Old Style" pitchFamily="18" charset="0"/>
                </a:rPr>
                <a:t>GRAVITY FALLS</a:t>
              </a:r>
              <a:endParaRPr lang="ru-RU" sz="2800" b="1" dirty="0" smtClean="0">
                <a:latin typeface="Bookman Old Style" pitchFamily="18" charset="0"/>
              </a:endParaRPr>
            </a:p>
            <a:p>
              <a:endParaRPr lang="ru-RU" dirty="0"/>
            </a:p>
          </p:txBody>
        </p:sp>
      </p:grpSp>
      <p:pic>
        <p:nvPicPr>
          <p:cNvPr id="13" name="Gravity Falls_ Dipper's Guide to the Unexplained - Mailbox _ Official Disney Channel Africa (720p).mp4">
            <a:hlinkClick r:id="" action="ppaction://media"/>
          </p:cNvPr>
          <p:cNvPicPr>
            <a:picLocks noRot="1" noChangeAspect="1"/>
          </p:cNvPicPr>
          <p:nvPr>
            <a:videoFile r:link="rId1"/>
          </p:nvPr>
        </p:nvPicPr>
        <p:blipFill>
          <a:blip r:embed="rId5" cstate="print"/>
          <a:stretch>
            <a:fillRect/>
          </a:stretch>
        </p:blipFill>
        <p:spPr>
          <a:xfrm>
            <a:off x="1619672" y="1988840"/>
            <a:ext cx="5568619" cy="417646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vol="90000">
                <p:cTn id="7"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8130" name="Picture 2" descr="https://sun9-76.userapi.com/impg/8GO1HUMAAhLTaHoIhshzl---KLDt8Urjq7ugYQ/qTvV9F3CT3o.jpg?size=1280x719&amp;quality=95&amp;sign=dc50121cd36d55cfc38d9626c97af735&amp;type=album"/>
          <p:cNvPicPr>
            <a:picLocks noChangeAspect="1" noChangeArrowheads="1"/>
          </p:cNvPicPr>
          <p:nvPr/>
        </p:nvPicPr>
        <p:blipFill>
          <a:blip r:embed="rId2" cstate="print"/>
          <a:srcRect/>
          <a:stretch>
            <a:fillRect/>
          </a:stretch>
        </p:blipFill>
        <p:spPr bwMode="auto">
          <a:xfrm>
            <a:off x="179512" y="476672"/>
            <a:ext cx="8784976" cy="6048672"/>
          </a:xfrm>
          <a:prstGeom prst="rect">
            <a:avLst/>
          </a:prstGeom>
          <a:noFill/>
        </p:spPr>
      </p:pic>
      <p:grpSp>
        <p:nvGrpSpPr>
          <p:cNvPr id="2" name="Группа 25"/>
          <p:cNvGrpSpPr/>
          <p:nvPr/>
        </p:nvGrpSpPr>
        <p:grpSpPr>
          <a:xfrm>
            <a:off x="0" y="0"/>
            <a:ext cx="9144000" cy="476672"/>
            <a:chOff x="0" y="0"/>
            <a:chExt cx="9144000" cy="476672"/>
          </a:xfrm>
        </p:grpSpPr>
        <p:pic>
          <p:nvPicPr>
            <p:cNvPr id="7" name="Picture 2" descr="https://i.pinimg.com/564x/4a/fc/ed/4afced3242ef042e135a50caaa390daa.jpg"/>
            <p:cNvPicPr>
              <a:picLocks noChangeAspect="1" noChangeArrowheads="1"/>
            </p:cNvPicPr>
            <p:nvPr/>
          </p:nvPicPr>
          <p:blipFill>
            <a:blip r:embed="rId3"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8" name="Прямая соединительная линия 7"/>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Группа 8"/>
          <p:cNvGrpSpPr/>
          <p:nvPr/>
        </p:nvGrpSpPr>
        <p:grpSpPr>
          <a:xfrm>
            <a:off x="1403648" y="548680"/>
            <a:ext cx="6336704" cy="1016243"/>
            <a:chOff x="1259632" y="548680"/>
            <a:chExt cx="6336704" cy="1016243"/>
          </a:xfrm>
        </p:grpSpPr>
        <p:sp>
          <p:nvSpPr>
            <p:cNvPr id="10" name="Прямоугольник 9"/>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259632" y="764704"/>
              <a:ext cx="6336704" cy="800219"/>
            </a:xfrm>
            <a:prstGeom prst="rect">
              <a:avLst/>
            </a:prstGeom>
            <a:noFill/>
          </p:spPr>
          <p:txBody>
            <a:bodyPr wrap="square" rtlCol="0">
              <a:spAutoFit/>
            </a:bodyPr>
            <a:lstStyle/>
            <a:p>
              <a:pPr algn="ctr"/>
              <a:r>
                <a:rPr lang="en-US" sz="2800" b="1" dirty="0" smtClean="0">
                  <a:latin typeface="Bookman Old Style" pitchFamily="18" charset="0"/>
                </a:rPr>
                <a:t>GRAVITY FALLS</a:t>
              </a:r>
              <a:endParaRPr lang="ru-RU" sz="2800" b="1" dirty="0" smtClean="0">
                <a:latin typeface="Bookman Old Style" pitchFamily="18" charset="0"/>
              </a:endParaRPr>
            </a:p>
            <a:p>
              <a:endParaRPr lang="ru-RU" dirty="0"/>
            </a:p>
          </p:txBody>
        </p:sp>
      </p:grpSp>
      <p:grpSp>
        <p:nvGrpSpPr>
          <p:cNvPr id="6" name="Группа 12"/>
          <p:cNvGrpSpPr/>
          <p:nvPr/>
        </p:nvGrpSpPr>
        <p:grpSpPr>
          <a:xfrm>
            <a:off x="1043608" y="1844824"/>
            <a:ext cx="7056784" cy="2448272"/>
            <a:chOff x="1043608" y="1844824"/>
            <a:chExt cx="7056784" cy="3577898"/>
          </a:xfrm>
        </p:grpSpPr>
        <p:sp>
          <p:nvSpPr>
            <p:cNvPr id="15" name="Прямоугольник 14"/>
            <p:cNvSpPr/>
            <p:nvPr/>
          </p:nvSpPr>
          <p:spPr>
            <a:xfrm>
              <a:off x="1043608" y="1844824"/>
              <a:ext cx="7056784" cy="3577898"/>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403648" y="2132857"/>
              <a:ext cx="6264696" cy="2833638"/>
            </a:xfrm>
            <a:prstGeom prst="rect">
              <a:avLst/>
            </a:prstGeom>
            <a:noFill/>
          </p:spPr>
          <p:txBody>
            <a:bodyPr wrap="square" rtlCol="0">
              <a:spAutoFit/>
            </a:bodyPr>
            <a:lstStyle/>
            <a:p>
              <a:pPr algn="just"/>
              <a:r>
                <a:rPr lang="en-US" sz="2000" dirty="0" smtClean="0">
                  <a:latin typeface="Arial" pitchFamily="34" charset="0"/>
                  <a:cs typeface="Arial" pitchFamily="34" charset="0"/>
                </a:rPr>
                <a:t>1. What is the anomaly number?</a:t>
              </a:r>
            </a:p>
            <a:p>
              <a:pPr algn="just"/>
              <a:endParaRPr lang="en-US" sz="2000" dirty="0" smtClean="0">
                <a:latin typeface="Arial" pitchFamily="34" charset="0"/>
                <a:cs typeface="Arial" pitchFamily="34" charset="0"/>
              </a:endParaRPr>
            </a:p>
            <a:p>
              <a:pPr algn="just">
                <a:buFont typeface="Arial" pitchFamily="34" charset="0"/>
                <a:buChar char="•"/>
              </a:pPr>
              <a:r>
                <a:rPr lang="en-US" sz="2000" dirty="0" smtClean="0">
                  <a:latin typeface="Arial" pitchFamily="34" charset="0"/>
                  <a:cs typeface="Arial" pitchFamily="34" charset="0"/>
                </a:rPr>
                <a:t> 44</a:t>
              </a:r>
            </a:p>
            <a:p>
              <a:pPr algn="just">
                <a:buFont typeface="Arial" pitchFamily="34" charset="0"/>
                <a:buChar char="•"/>
              </a:pPr>
              <a:r>
                <a:rPr lang="en-US" sz="2000" dirty="0" smtClean="0">
                  <a:latin typeface="Arial" pitchFamily="34" charset="0"/>
                  <a:cs typeface="Arial" pitchFamily="34" charset="0"/>
                </a:rPr>
                <a:t> 14</a:t>
              </a:r>
            </a:p>
            <a:p>
              <a:pPr algn="just">
                <a:buFont typeface="Arial" pitchFamily="34" charset="0"/>
                <a:buChar char="•"/>
              </a:pPr>
              <a:r>
                <a:rPr lang="en-US" sz="2000" dirty="0" smtClean="0">
                  <a:latin typeface="Arial" pitchFamily="34" charset="0"/>
                  <a:cs typeface="Arial" pitchFamily="34" charset="0"/>
                </a:rPr>
                <a:t> 74</a:t>
              </a:r>
            </a:p>
            <a:p>
              <a:pPr algn="just">
                <a:buFont typeface="Arial" pitchFamily="34" charset="0"/>
                <a:buChar char="•"/>
              </a:pPr>
              <a:r>
                <a:rPr lang="en-US" sz="2000" dirty="0" smtClean="0">
                  <a:latin typeface="Arial" pitchFamily="34" charset="0"/>
                  <a:cs typeface="Arial" pitchFamily="34" charset="0"/>
                </a:rPr>
                <a:t> 54</a:t>
              </a:r>
            </a:p>
          </p:txBody>
        </p:sp>
      </p:grpSp>
      <p:pic>
        <p:nvPicPr>
          <p:cNvPr id="22" name="Picture 2" descr="https://i.pinimg.com/originals/ba/c7/fb/bac7fb9442a5035b6cf7f31087425544.gif"/>
          <p:cNvPicPr>
            <a:picLocks noChangeAspect="1" noChangeArrowheads="1" noCrop="1"/>
          </p:cNvPicPr>
          <p:nvPr/>
        </p:nvPicPr>
        <p:blipFill>
          <a:blip r:embed="rId4" cstate="print"/>
          <a:srcRect/>
          <a:stretch>
            <a:fillRect/>
          </a:stretch>
        </p:blipFill>
        <p:spPr bwMode="auto">
          <a:xfrm>
            <a:off x="2915816" y="4509120"/>
            <a:ext cx="3257600" cy="180977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8130" name="Picture 2" descr="https://sun9-76.userapi.com/impg/8GO1HUMAAhLTaHoIhshzl---KLDt8Urjq7ugYQ/qTvV9F3CT3o.jpg?size=1280x719&amp;quality=95&amp;sign=dc50121cd36d55cfc38d9626c97af735&amp;type=album"/>
          <p:cNvPicPr>
            <a:picLocks noChangeAspect="1" noChangeArrowheads="1"/>
          </p:cNvPicPr>
          <p:nvPr/>
        </p:nvPicPr>
        <p:blipFill>
          <a:blip r:embed="rId2" cstate="print"/>
          <a:srcRect/>
          <a:stretch>
            <a:fillRect/>
          </a:stretch>
        </p:blipFill>
        <p:spPr bwMode="auto">
          <a:xfrm>
            <a:off x="179512" y="476672"/>
            <a:ext cx="8784976" cy="6048672"/>
          </a:xfrm>
          <a:prstGeom prst="rect">
            <a:avLst/>
          </a:prstGeom>
          <a:noFill/>
        </p:spPr>
      </p:pic>
      <p:grpSp>
        <p:nvGrpSpPr>
          <p:cNvPr id="2" name="Группа 25"/>
          <p:cNvGrpSpPr/>
          <p:nvPr/>
        </p:nvGrpSpPr>
        <p:grpSpPr>
          <a:xfrm>
            <a:off x="0" y="0"/>
            <a:ext cx="9144000" cy="476672"/>
            <a:chOff x="0" y="0"/>
            <a:chExt cx="9144000" cy="476672"/>
          </a:xfrm>
        </p:grpSpPr>
        <p:pic>
          <p:nvPicPr>
            <p:cNvPr id="7" name="Picture 2" descr="https://i.pinimg.com/564x/4a/fc/ed/4afced3242ef042e135a50caaa390daa.jpg"/>
            <p:cNvPicPr>
              <a:picLocks noChangeAspect="1" noChangeArrowheads="1"/>
            </p:cNvPicPr>
            <p:nvPr/>
          </p:nvPicPr>
          <p:blipFill>
            <a:blip r:embed="rId3"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8" name="Прямая соединительная линия 7"/>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Группа 8"/>
          <p:cNvGrpSpPr/>
          <p:nvPr/>
        </p:nvGrpSpPr>
        <p:grpSpPr>
          <a:xfrm>
            <a:off x="1403648" y="548680"/>
            <a:ext cx="6336704" cy="1016243"/>
            <a:chOff x="1259632" y="548680"/>
            <a:chExt cx="6336704" cy="1016243"/>
          </a:xfrm>
        </p:grpSpPr>
        <p:sp>
          <p:nvSpPr>
            <p:cNvPr id="10" name="Прямоугольник 9"/>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259632" y="764704"/>
              <a:ext cx="6336704" cy="800219"/>
            </a:xfrm>
            <a:prstGeom prst="rect">
              <a:avLst/>
            </a:prstGeom>
            <a:noFill/>
          </p:spPr>
          <p:txBody>
            <a:bodyPr wrap="square" rtlCol="0">
              <a:spAutoFit/>
            </a:bodyPr>
            <a:lstStyle/>
            <a:p>
              <a:pPr algn="ctr"/>
              <a:r>
                <a:rPr lang="en-US" sz="2800" b="1" dirty="0" smtClean="0">
                  <a:latin typeface="Bookman Old Style" pitchFamily="18" charset="0"/>
                </a:rPr>
                <a:t>GRAVITY FALLS</a:t>
              </a:r>
              <a:endParaRPr lang="ru-RU" sz="2800" b="1" dirty="0" smtClean="0">
                <a:latin typeface="Bookman Old Style" pitchFamily="18" charset="0"/>
              </a:endParaRPr>
            </a:p>
            <a:p>
              <a:endParaRPr lang="ru-RU" dirty="0"/>
            </a:p>
          </p:txBody>
        </p:sp>
      </p:grpSp>
      <p:grpSp>
        <p:nvGrpSpPr>
          <p:cNvPr id="4" name="Группа 12"/>
          <p:cNvGrpSpPr/>
          <p:nvPr/>
        </p:nvGrpSpPr>
        <p:grpSpPr>
          <a:xfrm>
            <a:off x="1043608" y="1844824"/>
            <a:ext cx="7056784" cy="2448272"/>
            <a:chOff x="1043608" y="1844824"/>
            <a:chExt cx="7056784" cy="3577898"/>
          </a:xfrm>
        </p:grpSpPr>
        <p:sp>
          <p:nvSpPr>
            <p:cNvPr id="15" name="Прямоугольник 14"/>
            <p:cNvSpPr/>
            <p:nvPr/>
          </p:nvSpPr>
          <p:spPr>
            <a:xfrm>
              <a:off x="1043608" y="1844824"/>
              <a:ext cx="7056784" cy="3577898"/>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403648" y="2132857"/>
              <a:ext cx="6264696" cy="2833638"/>
            </a:xfrm>
            <a:prstGeom prst="rect">
              <a:avLst/>
            </a:prstGeom>
            <a:noFill/>
          </p:spPr>
          <p:txBody>
            <a:bodyPr wrap="square" rtlCol="0">
              <a:spAutoFit/>
            </a:bodyPr>
            <a:lstStyle/>
            <a:p>
              <a:pPr algn="just"/>
              <a:r>
                <a:rPr lang="en-US" sz="2000" dirty="0" smtClean="0">
                  <a:latin typeface="Arial" pitchFamily="34" charset="0"/>
                  <a:cs typeface="Arial" pitchFamily="34" charset="0"/>
                </a:rPr>
                <a:t>1. What is the anomaly number?</a:t>
              </a:r>
            </a:p>
            <a:p>
              <a:pPr algn="just"/>
              <a:endParaRPr lang="en-US" sz="2000" dirty="0" smtClean="0">
                <a:latin typeface="Arial" pitchFamily="34" charset="0"/>
                <a:cs typeface="Arial" pitchFamily="34" charset="0"/>
              </a:endParaRPr>
            </a:p>
            <a:p>
              <a:pPr algn="just">
                <a:buFont typeface="Arial" pitchFamily="34" charset="0"/>
                <a:buChar char="•"/>
              </a:pPr>
              <a:r>
                <a:rPr lang="en-US" sz="2000" dirty="0" smtClean="0">
                  <a:latin typeface="Arial" pitchFamily="34" charset="0"/>
                  <a:cs typeface="Arial" pitchFamily="34" charset="0"/>
                </a:rPr>
                <a:t> 44</a:t>
              </a:r>
            </a:p>
            <a:p>
              <a:pPr algn="just">
                <a:buFont typeface="Arial" pitchFamily="34" charset="0"/>
                <a:buChar char="•"/>
              </a:pPr>
              <a:r>
                <a:rPr lang="en-US" sz="2000" dirty="0" smtClean="0">
                  <a:latin typeface="Arial" pitchFamily="34" charset="0"/>
                  <a:cs typeface="Arial" pitchFamily="34" charset="0"/>
                </a:rPr>
                <a:t> 14</a:t>
              </a:r>
            </a:p>
            <a:p>
              <a:pPr algn="just">
                <a:buFont typeface="Arial" pitchFamily="34" charset="0"/>
                <a:buChar char="•"/>
              </a:pPr>
              <a:r>
                <a:rPr lang="en-US" sz="2000" dirty="0" smtClean="0">
                  <a:latin typeface="Arial" pitchFamily="34" charset="0"/>
                  <a:cs typeface="Arial" pitchFamily="34" charset="0"/>
                </a:rPr>
                <a:t> 74</a:t>
              </a:r>
            </a:p>
            <a:p>
              <a:pPr algn="just">
                <a:buFont typeface="Arial" pitchFamily="34" charset="0"/>
                <a:buChar char="•"/>
              </a:pPr>
              <a:r>
                <a:rPr lang="en-US" sz="2000" dirty="0" smtClean="0">
                  <a:latin typeface="Arial" pitchFamily="34" charset="0"/>
                  <a:cs typeface="Arial" pitchFamily="34" charset="0"/>
                </a:rPr>
                <a:t> </a:t>
              </a:r>
              <a:r>
                <a:rPr lang="en-US" sz="2000" u="sng" dirty="0" smtClean="0">
                  <a:latin typeface="Arial" pitchFamily="34" charset="0"/>
                  <a:cs typeface="Arial" pitchFamily="34" charset="0"/>
                </a:rPr>
                <a:t>54</a:t>
              </a:r>
            </a:p>
          </p:txBody>
        </p:sp>
      </p:grpSp>
      <p:pic>
        <p:nvPicPr>
          <p:cNvPr id="14" name="Picture 2" descr="https://i.pinimg.com/originals/ba/c7/fb/bac7fb9442a5035b6cf7f31087425544.gif"/>
          <p:cNvPicPr>
            <a:picLocks noChangeAspect="1" noChangeArrowheads="1" noCrop="1"/>
          </p:cNvPicPr>
          <p:nvPr/>
        </p:nvPicPr>
        <p:blipFill>
          <a:blip r:embed="rId4" cstate="print"/>
          <a:srcRect/>
          <a:stretch>
            <a:fillRect/>
          </a:stretch>
        </p:blipFill>
        <p:spPr bwMode="auto">
          <a:xfrm>
            <a:off x="2915816" y="4509120"/>
            <a:ext cx="3257600" cy="180977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8130" name="Picture 2" descr="https://sun9-76.userapi.com/impg/8GO1HUMAAhLTaHoIhshzl---KLDt8Urjq7ugYQ/qTvV9F3CT3o.jpg?size=1280x719&amp;quality=95&amp;sign=dc50121cd36d55cfc38d9626c97af735&amp;type=album"/>
          <p:cNvPicPr>
            <a:picLocks noChangeAspect="1" noChangeArrowheads="1"/>
          </p:cNvPicPr>
          <p:nvPr/>
        </p:nvPicPr>
        <p:blipFill>
          <a:blip r:embed="rId2" cstate="print"/>
          <a:srcRect/>
          <a:stretch>
            <a:fillRect/>
          </a:stretch>
        </p:blipFill>
        <p:spPr bwMode="auto">
          <a:xfrm>
            <a:off x="179512" y="476672"/>
            <a:ext cx="8784976" cy="6048672"/>
          </a:xfrm>
          <a:prstGeom prst="rect">
            <a:avLst/>
          </a:prstGeom>
          <a:noFill/>
        </p:spPr>
      </p:pic>
      <p:grpSp>
        <p:nvGrpSpPr>
          <p:cNvPr id="2" name="Группа 25"/>
          <p:cNvGrpSpPr/>
          <p:nvPr/>
        </p:nvGrpSpPr>
        <p:grpSpPr>
          <a:xfrm>
            <a:off x="0" y="0"/>
            <a:ext cx="9144000" cy="476672"/>
            <a:chOff x="0" y="0"/>
            <a:chExt cx="9144000" cy="476672"/>
          </a:xfrm>
        </p:grpSpPr>
        <p:pic>
          <p:nvPicPr>
            <p:cNvPr id="7" name="Picture 2" descr="https://i.pinimg.com/564x/4a/fc/ed/4afced3242ef042e135a50caaa390daa.jpg"/>
            <p:cNvPicPr>
              <a:picLocks noChangeAspect="1" noChangeArrowheads="1"/>
            </p:cNvPicPr>
            <p:nvPr/>
          </p:nvPicPr>
          <p:blipFill>
            <a:blip r:embed="rId3"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8" name="Прямая соединительная линия 7"/>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Группа 8"/>
          <p:cNvGrpSpPr/>
          <p:nvPr/>
        </p:nvGrpSpPr>
        <p:grpSpPr>
          <a:xfrm>
            <a:off x="1403648" y="548680"/>
            <a:ext cx="6336704" cy="1016243"/>
            <a:chOff x="1259632" y="548680"/>
            <a:chExt cx="6336704" cy="1016243"/>
          </a:xfrm>
        </p:grpSpPr>
        <p:sp>
          <p:nvSpPr>
            <p:cNvPr id="10" name="Прямоугольник 9"/>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259632" y="764704"/>
              <a:ext cx="6336704" cy="800219"/>
            </a:xfrm>
            <a:prstGeom prst="rect">
              <a:avLst/>
            </a:prstGeom>
            <a:noFill/>
          </p:spPr>
          <p:txBody>
            <a:bodyPr wrap="square" rtlCol="0">
              <a:spAutoFit/>
            </a:bodyPr>
            <a:lstStyle/>
            <a:p>
              <a:pPr algn="ctr"/>
              <a:r>
                <a:rPr lang="en-US" sz="2800" b="1" dirty="0" smtClean="0">
                  <a:latin typeface="Bookman Old Style" pitchFamily="18" charset="0"/>
                </a:rPr>
                <a:t>GRAVITY FALLS</a:t>
              </a:r>
              <a:endParaRPr lang="ru-RU" sz="2800" b="1" dirty="0" smtClean="0">
                <a:latin typeface="Bookman Old Style" pitchFamily="18" charset="0"/>
              </a:endParaRPr>
            </a:p>
            <a:p>
              <a:endParaRPr lang="ru-RU" dirty="0"/>
            </a:p>
          </p:txBody>
        </p:sp>
      </p:grpSp>
      <p:grpSp>
        <p:nvGrpSpPr>
          <p:cNvPr id="4" name="Группа 12"/>
          <p:cNvGrpSpPr/>
          <p:nvPr/>
        </p:nvGrpSpPr>
        <p:grpSpPr>
          <a:xfrm>
            <a:off x="1043608" y="1844824"/>
            <a:ext cx="7056784" cy="2448272"/>
            <a:chOff x="1043608" y="1844824"/>
            <a:chExt cx="7056784" cy="3577898"/>
          </a:xfrm>
        </p:grpSpPr>
        <p:sp>
          <p:nvSpPr>
            <p:cNvPr id="15" name="Прямоугольник 14"/>
            <p:cNvSpPr/>
            <p:nvPr/>
          </p:nvSpPr>
          <p:spPr>
            <a:xfrm>
              <a:off x="1043608" y="1844824"/>
              <a:ext cx="7056784" cy="3577898"/>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403648" y="2132857"/>
              <a:ext cx="6264696" cy="2833638"/>
            </a:xfrm>
            <a:prstGeom prst="rect">
              <a:avLst/>
            </a:prstGeom>
            <a:noFill/>
          </p:spPr>
          <p:txBody>
            <a:bodyPr wrap="square" rtlCol="0">
              <a:spAutoFit/>
            </a:bodyPr>
            <a:lstStyle/>
            <a:p>
              <a:pPr algn="just"/>
              <a:r>
                <a:rPr lang="en-US" sz="2000" dirty="0" smtClean="0">
                  <a:latin typeface="Arial" pitchFamily="34" charset="0"/>
                  <a:cs typeface="Arial" pitchFamily="34" charset="0"/>
                </a:rPr>
                <a:t>2. What did </a:t>
              </a:r>
              <a:r>
                <a:rPr lang="en-US" sz="2000" dirty="0" err="1" smtClean="0">
                  <a:latin typeface="Arial" pitchFamily="34" charset="0"/>
                  <a:cs typeface="Arial" pitchFamily="34" charset="0"/>
                </a:rPr>
                <a:t>Soos</a:t>
              </a:r>
              <a:r>
                <a:rPr lang="en-US" sz="2000" dirty="0" smtClean="0">
                  <a:latin typeface="Arial" pitchFamily="34" charset="0"/>
                  <a:cs typeface="Arial" pitchFamily="34" charset="0"/>
                </a:rPr>
                <a:t> write in the first letter?</a:t>
              </a:r>
            </a:p>
            <a:p>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Sup </a:t>
              </a:r>
              <a:r>
                <a:rPr lang="en-US" sz="2000" dirty="0" err="1" smtClean="0">
                  <a:latin typeface="Arial" pitchFamily="34" charset="0"/>
                  <a:cs typeface="Arial" pitchFamily="34" charset="0"/>
                </a:rPr>
                <a:t>dawg</a:t>
              </a:r>
              <a:r>
                <a:rPr lang="en-US" sz="2000" dirty="0" smtClean="0">
                  <a:latin typeface="Arial" pitchFamily="34" charset="0"/>
                  <a:cs typeface="Arial" pitchFamily="34" charset="0"/>
                </a:rPr>
                <a:t>?</a:t>
              </a:r>
            </a:p>
            <a:p>
              <a:pPr>
                <a:buFont typeface="Arial" pitchFamily="34" charset="0"/>
                <a:buChar char="•"/>
              </a:pPr>
              <a:r>
                <a:rPr lang="en-US" sz="2000" dirty="0" smtClean="0">
                  <a:latin typeface="Arial" pitchFamily="34" charset="0"/>
                  <a:cs typeface="Arial" pitchFamily="34" charset="0"/>
                </a:rPr>
                <a:t> Hi:)</a:t>
              </a:r>
            </a:p>
            <a:p>
              <a:pPr>
                <a:buFont typeface="Arial" pitchFamily="34" charset="0"/>
                <a:buChar char="•"/>
              </a:pPr>
              <a:r>
                <a:rPr lang="en-US" sz="2000" dirty="0" smtClean="0">
                  <a:latin typeface="Arial" pitchFamily="34" charset="0"/>
                  <a:cs typeface="Arial" pitchFamily="34" charset="0"/>
                </a:rPr>
                <a:t> Let's talk F2F?</a:t>
              </a:r>
            </a:p>
            <a:p>
              <a:pPr>
                <a:buFont typeface="Arial" pitchFamily="34" charset="0"/>
                <a:buChar char="•"/>
              </a:pPr>
              <a:r>
                <a:rPr lang="en-US" sz="2000" dirty="0" smtClean="0">
                  <a:latin typeface="Arial" pitchFamily="34" charset="0"/>
                  <a:cs typeface="Arial" pitchFamily="34" charset="0"/>
                </a:rPr>
                <a:t> When is the end of the world?</a:t>
              </a:r>
              <a:endParaRPr lang="en-US" sz="2000" u="sng" dirty="0" smtClean="0">
                <a:latin typeface="Arial" pitchFamily="34" charset="0"/>
                <a:cs typeface="Arial" pitchFamily="34" charset="0"/>
              </a:endParaRPr>
            </a:p>
          </p:txBody>
        </p:sp>
      </p:grpSp>
      <p:pic>
        <p:nvPicPr>
          <p:cNvPr id="14" name="Picture 2" descr="https://i.pinimg.com/originals/ba/c7/fb/bac7fb9442a5035b6cf7f31087425544.gif"/>
          <p:cNvPicPr>
            <a:picLocks noChangeAspect="1" noChangeArrowheads="1" noCrop="1"/>
          </p:cNvPicPr>
          <p:nvPr/>
        </p:nvPicPr>
        <p:blipFill>
          <a:blip r:embed="rId4" cstate="print"/>
          <a:srcRect/>
          <a:stretch>
            <a:fillRect/>
          </a:stretch>
        </p:blipFill>
        <p:spPr bwMode="auto">
          <a:xfrm>
            <a:off x="2915816" y="4509120"/>
            <a:ext cx="3257600" cy="180977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8130" name="Picture 2" descr="https://sun9-76.userapi.com/impg/8GO1HUMAAhLTaHoIhshzl---KLDt8Urjq7ugYQ/qTvV9F3CT3o.jpg?size=1280x719&amp;quality=95&amp;sign=dc50121cd36d55cfc38d9626c97af735&amp;type=album"/>
          <p:cNvPicPr>
            <a:picLocks noChangeAspect="1" noChangeArrowheads="1"/>
          </p:cNvPicPr>
          <p:nvPr/>
        </p:nvPicPr>
        <p:blipFill>
          <a:blip r:embed="rId2" cstate="print"/>
          <a:srcRect/>
          <a:stretch>
            <a:fillRect/>
          </a:stretch>
        </p:blipFill>
        <p:spPr bwMode="auto">
          <a:xfrm>
            <a:off x="179512" y="476672"/>
            <a:ext cx="8784976" cy="6048672"/>
          </a:xfrm>
          <a:prstGeom prst="rect">
            <a:avLst/>
          </a:prstGeom>
          <a:noFill/>
        </p:spPr>
      </p:pic>
      <p:grpSp>
        <p:nvGrpSpPr>
          <p:cNvPr id="2" name="Группа 25"/>
          <p:cNvGrpSpPr/>
          <p:nvPr/>
        </p:nvGrpSpPr>
        <p:grpSpPr>
          <a:xfrm>
            <a:off x="0" y="0"/>
            <a:ext cx="9144000" cy="476672"/>
            <a:chOff x="0" y="0"/>
            <a:chExt cx="9144000" cy="476672"/>
          </a:xfrm>
        </p:grpSpPr>
        <p:pic>
          <p:nvPicPr>
            <p:cNvPr id="7" name="Picture 2" descr="https://i.pinimg.com/564x/4a/fc/ed/4afced3242ef042e135a50caaa390daa.jpg"/>
            <p:cNvPicPr>
              <a:picLocks noChangeAspect="1" noChangeArrowheads="1"/>
            </p:cNvPicPr>
            <p:nvPr/>
          </p:nvPicPr>
          <p:blipFill>
            <a:blip r:embed="rId3"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8" name="Прямая соединительная линия 7"/>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Группа 8"/>
          <p:cNvGrpSpPr/>
          <p:nvPr/>
        </p:nvGrpSpPr>
        <p:grpSpPr>
          <a:xfrm>
            <a:off x="1403648" y="548680"/>
            <a:ext cx="6336704" cy="1016243"/>
            <a:chOff x="1259632" y="548680"/>
            <a:chExt cx="6336704" cy="1016243"/>
          </a:xfrm>
        </p:grpSpPr>
        <p:sp>
          <p:nvSpPr>
            <p:cNvPr id="10" name="Прямоугольник 9"/>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259632" y="764704"/>
              <a:ext cx="6336704" cy="800219"/>
            </a:xfrm>
            <a:prstGeom prst="rect">
              <a:avLst/>
            </a:prstGeom>
            <a:noFill/>
          </p:spPr>
          <p:txBody>
            <a:bodyPr wrap="square" rtlCol="0">
              <a:spAutoFit/>
            </a:bodyPr>
            <a:lstStyle/>
            <a:p>
              <a:pPr algn="ctr"/>
              <a:r>
                <a:rPr lang="en-US" sz="2800" b="1" dirty="0" smtClean="0">
                  <a:latin typeface="Bookman Old Style" pitchFamily="18" charset="0"/>
                </a:rPr>
                <a:t>GRAVITY FALLS</a:t>
              </a:r>
              <a:endParaRPr lang="ru-RU" sz="2800" b="1" dirty="0" smtClean="0">
                <a:latin typeface="Bookman Old Style" pitchFamily="18" charset="0"/>
              </a:endParaRPr>
            </a:p>
            <a:p>
              <a:endParaRPr lang="ru-RU" dirty="0"/>
            </a:p>
          </p:txBody>
        </p:sp>
      </p:grpSp>
      <p:grpSp>
        <p:nvGrpSpPr>
          <p:cNvPr id="4" name="Группа 12"/>
          <p:cNvGrpSpPr/>
          <p:nvPr/>
        </p:nvGrpSpPr>
        <p:grpSpPr>
          <a:xfrm>
            <a:off x="1043608" y="1844824"/>
            <a:ext cx="7056784" cy="2448272"/>
            <a:chOff x="1043608" y="1844824"/>
            <a:chExt cx="7056784" cy="3577898"/>
          </a:xfrm>
        </p:grpSpPr>
        <p:sp>
          <p:nvSpPr>
            <p:cNvPr id="15" name="Прямоугольник 14"/>
            <p:cNvSpPr/>
            <p:nvPr/>
          </p:nvSpPr>
          <p:spPr>
            <a:xfrm>
              <a:off x="1043608" y="1844824"/>
              <a:ext cx="7056784" cy="3577898"/>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403648" y="2132857"/>
              <a:ext cx="6264696" cy="2833638"/>
            </a:xfrm>
            <a:prstGeom prst="rect">
              <a:avLst/>
            </a:prstGeom>
            <a:noFill/>
          </p:spPr>
          <p:txBody>
            <a:bodyPr wrap="square" rtlCol="0">
              <a:spAutoFit/>
            </a:bodyPr>
            <a:lstStyle/>
            <a:p>
              <a:pPr algn="just"/>
              <a:r>
                <a:rPr lang="en-US" sz="2000" dirty="0" smtClean="0">
                  <a:latin typeface="Arial" pitchFamily="34" charset="0"/>
                  <a:cs typeface="Arial" pitchFamily="34" charset="0"/>
                </a:rPr>
                <a:t>2. What did </a:t>
              </a:r>
              <a:r>
                <a:rPr lang="en-US" sz="2000" dirty="0" err="1" smtClean="0">
                  <a:latin typeface="Arial" pitchFamily="34" charset="0"/>
                  <a:cs typeface="Arial" pitchFamily="34" charset="0"/>
                </a:rPr>
                <a:t>Soos</a:t>
              </a:r>
              <a:r>
                <a:rPr lang="en-US" sz="2000" dirty="0" smtClean="0">
                  <a:latin typeface="Arial" pitchFamily="34" charset="0"/>
                  <a:cs typeface="Arial" pitchFamily="34" charset="0"/>
                </a:rPr>
                <a:t> write in the first letter?</a:t>
              </a:r>
            </a:p>
            <a:p>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a:t>
              </a:r>
              <a:r>
                <a:rPr lang="en-US" sz="2000" u="sng" dirty="0" smtClean="0">
                  <a:latin typeface="Arial" pitchFamily="34" charset="0"/>
                  <a:cs typeface="Arial" pitchFamily="34" charset="0"/>
                </a:rPr>
                <a:t>Sup </a:t>
              </a:r>
              <a:r>
                <a:rPr lang="en-US" sz="2000" u="sng" dirty="0" err="1" smtClean="0">
                  <a:latin typeface="Arial" pitchFamily="34" charset="0"/>
                  <a:cs typeface="Arial" pitchFamily="34" charset="0"/>
                </a:rPr>
                <a:t>dawg</a:t>
              </a:r>
              <a:r>
                <a:rPr lang="en-US" sz="2000" u="sng" dirty="0" smtClean="0">
                  <a:latin typeface="Arial" pitchFamily="34" charset="0"/>
                  <a:cs typeface="Arial" pitchFamily="34" charset="0"/>
                </a:rPr>
                <a:t>?</a:t>
              </a:r>
            </a:p>
            <a:p>
              <a:pPr>
                <a:buFont typeface="Arial" pitchFamily="34" charset="0"/>
                <a:buChar char="•"/>
              </a:pPr>
              <a:r>
                <a:rPr lang="en-US" sz="2000" dirty="0" smtClean="0">
                  <a:latin typeface="Arial" pitchFamily="34" charset="0"/>
                  <a:cs typeface="Arial" pitchFamily="34" charset="0"/>
                </a:rPr>
                <a:t> Hi:)</a:t>
              </a:r>
            </a:p>
            <a:p>
              <a:pPr>
                <a:buFont typeface="Arial" pitchFamily="34" charset="0"/>
                <a:buChar char="•"/>
              </a:pPr>
              <a:r>
                <a:rPr lang="en-US" sz="2000" dirty="0" smtClean="0">
                  <a:latin typeface="Arial" pitchFamily="34" charset="0"/>
                  <a:cs typeface="Arial" pitchFamily="34" charset="0"/>
                </a:rPr>
                <a:t> Let's talk F2F?</a:t>
              </a:r>
            </a:p>
            <a:p>
              <a:pPr>
                <a:buFont typeface="Arial" pitchFamily="34" charset="0"/>
                <a:buChar char="•"/>
              </a:pPr>
              <a:r>
                <a:rPr lang="en-US" sz="2000" dirty="0" smtClean="0">
                  <a:latin typeface="Arial" pitchFamily="34" charset="0"/>
                  <a:cs typeface="Arial" pitchFamily="34" charset="0"/>
                </a:rPr>
                <a:t> When is the end of the world?</a:t>
              </a:r>
              <a:endParaRPr lang="en-US" sz="2000" u="sng" dirty="0" smtClean="0">
                <a:latin typeface="Arial" pitchFamily="34" charset="0"/>
                <a:cs typeface="Arial" pitchFamily="34" charset="0"/>
              </a:endParaRPr>
            </a:p>
          </p:txBody>
        </p:sp>
      </p:grpSp>
      <p:pic>
        <p:nvPicPr>
          <p:cNvPr id="14" name="Picture 2" descr="https://i.pinimg.com/originals/ba/c7/fb/bac7fb9442a5035b6cf7f31087425544.gif"/>
          <p:cNvPicPr>
            <a:picLocks noChangeAspect="1" noChangeArrowheads="1" noCrop="1"/>
          </p:cNvPicPr>
          <p:nvPr/>
        </p:nvPicPr>
        <p:blipFill>
          <a:blip r:embed="rId4" cstate="print"/>
          <a:srcRect/>
          <a:stretch>
            <a:fillRect/>
          </a:stretch>
        </p:blipFill>
        <p:spPr bwMode="auto">
          <a:xfrm>
            <a:off x="2915816" y="4509120"/>
            <a:ext cx="3257600" cy="180977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8130" name="Picture 2" descr="https://sun9-76.userapi.com/impg/8GO1HUMAAhLTaHoIhshzl---KLDt8Urjq7ugYQ/qTvV9F3CT3o.jpg?size=1280x719&amp;quality=95&amp;sign=dc50121cd36d55cfc38d9626c97af735&amp;type=album"/>
          <p:cNvPicPr>
            <a:picLocks noChangeAspect="1" noChangeArrowheads="1"/>
          </p:cNvPicPr>
          <p:nvPr/>
        </p:nvPicPr>
        <p:blipFill>
          <a:blip r:embed="rId2" cstate="print"/>
          <a:srcRect/>
          <a:stretch>
            <a:fillRect/>
          </a:stretch>
        </p:blipFill>
        <p:spPr bwMode="auto">
          <a:xfrm>
            <a:off x="179512" y="476672"/>
            <a:ext cx="8784976" cy="6048672"/>
          </a:xfrm>
          <a:prstGeom prst="rect">
            <a:avLst/>
          </a:prstGeom>
          <a:noFill/>
        </p:spPr>
      </p:pic>
      <p:grpSp>
        <p:nvGrpSpPr>
          <p:cNvPr id="2" name="Группа 25"/>
          <p:cNvGrpSpPr/>
          <p:nvPr/>
        </p:nvGrpSpPr>
        <p:grpSpPr>
          <a:xfrm>
            <a:off x="0" y="0"/>
            <a:ext cx="9144000" cy="476672"/>
            <a:chOff x="0" y="0"/>
            <a:chExt cx="9144000" cy="476672"/>
          </a:xfrm>
        </p:grpSpPr>
        <p:pic>
          <p:nvPicPr>
            <p:cNvPr id="7" name="Picture 2" descr="https://i.pinimg.com/564x/4a/fc/ed/4afced3242ef042e135a50caaa390daa.jpg"/>
            <p:cNvPicPr>
              <a:picLocks noChangeAspect="1" noChangeArrowheads="1"/>
            </p:cNvPicPr>
            <p:nvPr/>
          </p:nvPicPr>
          <p:blipFill>
            <a:blip r:embed="rId3"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8" name="Прямая соединительная линия 7"/>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Группа 8"/>
          <p:cNvGrpSpPr/>
          <p:nvPr/>
        </p:nvGrpSpPr>
        <p:grpSpPr>
          <a:xfrm>
            <a:off x="1403648" y="548680"/>
            <a:ext cx="6336704" cy="1016243"/>
            <a:chOff x="1259632" y="548680"/>
            <a:chExt cx="6336704" cy="1016243"/>
          </a:xfrm>
        </p:grpSpPr>
        <p:sp>
          <p:nvSpPr>
            <p:cNvPr id="10" name="Прямоугольник 9"/>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259632" y="764704"/>
              <a:ext cx="6336704" cy="800219"/>
            </a:xfrm>
            <a:prstGeom prst="rect">
              <a:avLst/>
            </a:prstGeom>
            <a:noFill/>
          </p:spPr>
          <p:txBody>
            <a:bodyPr wrap="square" rtlCol="0">
              <a:spAutoFit/>
            </a:bodyPr>
            <a:lstStyle/>
            <a:p>
              <a:pPr algn="ctr"/>
              <a:r>
                <a:rPr lang="en-US" sz="2800" b="1" dirty="0" smtClean="0">
                  <a:latin typeface="Bookman Old Style" pitchFamily="18" charset="0"/>
                </a:rPr>
                <a:t>GRAVITY FALLS</a:t>
              </a:r>
              <a:endParaRPr lang="ru-RU" sz="2800" b="1" dirty="0" smtClean="0">
                <a:latin typeface="Bookman Old Style" pitchFamily="18" charset="0"/>
              </a:endParaRPr>
            </a:p>
            <a:p>
              <a:endParaRPr lang="ru-RU" dirty="0"/>
            </a:p>
          </p:txBody>
        </p:sp>
      </p:grpSp>
      <p:grpSp>
        <p:nvGrpSpPr>
          <p:cNvPr id="4" name="Группа 12"/>
          <p:cNvGrpSpPr/>
          <p:nvPr/>
        </p:nvGrpSpPr>
        <p:grpSpPr>
          <a:xfrm>
            <a:off x="1043608" y="1844824"/>
            <a:ext cx="7056784" cy="2448272"/>
            <a:chOff x="1043608" y="1844824"/>
            <a:chExt cx="7056784" cy="3577898"/>
          </a:xfrm>
        </p:grpSpPr>
        <p:sp>
          <p:nvSpPr>
            <p:cNvPr id="15" name="Прямоугольник 14"/>
            <p:cNvSpPr/>
            <p:nvPr/>
          </p:nvSpPr>
          <p:spPr>
            <a:xfrm>
              <a:off x="1043608" y="1844824"/>
              <a:ext cx="7056784" cy="3577898"/>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403648" y="2132857"/>
              <a:ext cx="6264696" cy="2833638"/>
            </a:xfrm>
            <a:prstGeom prst="rect">
              <a:avLst/>
            </a:prstGeom>
            <a:noFill/>
          </p:spPr>
          <p:txBody>
            <a:bodyPr wrap="square" rtlCol="0">
              <a:spAutoFit/>
            </a:bodyPr>
            <a:lstStyle/>
            <a:p>
              <a:pPr algn="just"/>
              <a:r>
                <a:rPr lang="en-US" sz="2000" dirty="0" smtClean="0">
                  <a:latin typeface="Arial" pitchFamily="34" charset="0"/>
                  <a:cs typeface="Arial" pitchFamily="34" charset="0"/>
                </a:rPr>
                <a:t>3. What did </a:t>
              </a:r>
              <a:r>
                <a:rPr lang="en-US" sz="2000" dirty="0" err="1" smtClean="0">
                  <a:latin typeface="Arial" pitchFamily="34" charset="0"/>
                  <a:cs typeface="Arial" pitchFamily="34" charset="0"/>
                </a:rPr>
                <a:t>Soos</a:t>
              </a:r>
              <a:r>
                <a:rPr lang="en-US" sz="2000" dirty="0" smtClean="0">
                  <a:latin typeface="Arial" pitchFamily="34" charset="0"/>
                  <a:cs typeface="Arial" pitchFamily="34" charset="0"/>
                </a:rPr>
                <a:t> shave on his head in the morning?</a:t>
              </a:r>
            </a:p>
            <a:p>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Circle</a:t>
              </a:r>
            </a:p>
            <a:p>
              <a:pPr>
                <a:buFont typeface="Arial" pitchFamily="34" charset="0"/>
                <a:buChar char="•"/>
              </a:pPr>
              <a:r>
                <a:rPr lang="en-US" sz="2000" dirty="0" smtClean="0">
                  <a:latin typeface="Arial" pitchFamily="34" charset="0"/>
                  <a:cs typeface="Arial" pitchFamily="34" charset="0"/>
                </a:rPr>
                <a:t> Person</a:t>
              </a:r>
            </a:p>
            <a:p>
              <a:pPr>
                <a:buFont typeface="Arial" pitchFamily="34" charset="0"/>
                <a:buChar char="•"/>
              </a:pPr>
              <a:r>
                <a:rPr lang="en-US" sz="2000" dirty="0" smtClean="0">
                  <a:latin typeface="Arial" pitchFamily="34" charset="0"/>
                  <a:cs typeface="Arial" pitchFamily="34" charset="0"/>
                </a:rPr>
                <a:t> Duck with a racket and a ball</a:t>
              </a:r>
            </a:p>
            <a:p>
              <a:pPr>
                <a:buFont typeface="Arial" pitchFamily="34" charset="0"/>
                <a:buChar char="•"/>
              </a:pPr>
              <a:r>
                <a:rPr lang="en-US" sz="2000" dirty="0" smtClean="0">
                  <a:latin typeface="Arial" pitchFamily="34" charset="0"/>
                  <a:cs typeface="Arial" pitchFamily="34" charset="0"/>
                </a:rPr>
                <a:t> Cat</a:t>
              </a:r>
              <a:endParaRPr lang="en-US" sz="2000" u="sng" dirty="0" smtClean="0">
                <a:latin typeface="Arial" pitchFamily="34" charset="0"/>
                <a:cs typeface="Arial" pitchFamily="34" charset="0"/>
              </a:endParaRPr>
            </a:p>
          </p:txBody>
        </p:sp>
      </p:grpSp>
      <p:pic>
        <p:nvPicPr>
          <p:cNvPr id="14" name="Picture 2" descr="https://i.pinimg.com/originals/ba/c7/fb/bac7fb9442a5035b6cf7f31087425544.gif"/>
          <p:cNvPicPr>
            <a:picLocks noChangeAspect="1" noChangeArrowheads="1" noCrop="1"/>
          </p:cNvPicPr>
          <p:nvPr/>
        </p:nvPicPr>
        <p:blipFill>
          <a:blip r:embed="rId4" cstate="print"/>
          <a:srcRect/>
          <a:stretch>
            <a:fillRect/>
          </a:stretch>
        </p:blipFill>
        <p:spPr bwMode="auto">
          <a:xfrm>
            <a:off x="2915816" y="4509120"/>
            <a:ext cx="3257600" cy="180977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8130" name="Picture 2" descr="https://sun9-76.userapi.com/impg/8GO1HUMAAhLTaHoIhshzl---KLDt8Urjq7ugYQ/qTvV9F3CT3o.jpg?size=1280x719&amp;quality=95&amp;sign=dc50121cd36d55cfc38d9626c97af735&amp;type=album"/>
          <p:cNvPicPr>
            <a:picLocks noChangeAspect="1" noChangeArrowheads="1"/>
          </p:cNvPicPr>
          <p:nvPr/>
        </p:nvPicPr>
        <p:blipFill>
          <a:blip r:embed="rId2" cstate="print"/>
          <a:srcRect/>
          <a:stretch>
            <a:fillRect/>
          </a:stretch>
        </p:blipFill>
        <p:spPr bwMode="auto">
          <a:xfrm>
            <a:off x="179512" y="476672"/>
            <a:ext cx="8784976" cy="6048672"/>
          </a:xfrm>
          <a:prstGeom prst="rect">
            <a:avLst/>
          </a:prstGeom>
          <a:noFill/>
        </p:spPr>
      </p:pic>
      <p:grpSp>
        <p:nvGrpSpPr>
          <p:cNvPr id="2" name="Группа 25"/>
          <p:cNvGrpSpPr/>
          <p:nvPr/>
        </p:nvGrpSpPr>
        <p:grpSpPr>
          <a:xfrm>
            <a:off x="0" y="0"/>
            <a:ext cx="9144000" cy="476672"/>
            <a:chOff x="0" y="0"/>
            <a:chExt cx="9144000" cy="476672"/>
          </a:xfrm>
        </p:grpSpPr>
        <p:pic>
          <p:nvPicPr>
            <p:cNvPr id="7" name="Picture 2" descr="https://i.pinimg.com/564x/4a/fc/ed/4afced3242ef042e135a50caaa390daa.jpg"/>
            <p:cNvPicPr>
              <a:picLocks noChangeAspect="1" noChangeArrowheads="1"/>
            </p:cNvPicPr>
            <p:nvPr/>
          </p:nvPicPr>
          <p:blipFill>
            <a:blip r:embed="rId3"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8" name="Прямая соединительная линия 7"/>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Группа 8"/>
          <p:cNvGrpSpPr/>
          <p:nvPr/>
        </p:nvGrpSpPr>
        <p:grpSpPr>
          <a:xfrm>
            <a:off x="1403648" y="548680"/>
            <a:ext cx="6336704" cy="1016243"/>
            <a:chOff x="1259632" y="548680"/>
            <a:chExt cx="6336704" cy="1016243"/>
          </a:xfrm>
        </p:grpSpPr>
        <p:sp>
          <p:nvSpPr>
            <p:cNvPr id="10" name="Прямоугольник 9"/>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259632" y="764704"/>
              <a:ext cx="6336704" cy="800219"/>
            </a:xfrm>
            <a:prstGeom prst="rect">
              <a:avLst/>
            </a:prstGeom>
            <a:noFill/>
          </p:spPr>
          <p:txBody>
            <a:bodyPr wrap="square" rtlCol="0">
              <a:spAutoFit/>
            </a:bodyPr>
            <a:lstStyle/>
            <a:p>
              <a:pPr algn="ctr"/>
              <a:r>
                <a:rPr lang="en-US" sz="2800" b="1" dirty="0" smtClean="0">
                  <a:latin typeface="Bookman Old Style" pitchFamily="18" charset="0"/>
                </a:rPr>
                <a:t>GRAVITY FALLS</a:t>
              </a:r>
              <a:endParaRPr lang="ru-RU" sz="2800" b="1" dirty="0" smtClean="0">
                <a:latin typeface="Bookman Old Style" pitchFamily="18" charset="0"/>
              </a:endParaRPr>
            </a:p>
            <a:p>
              <a:endParaRPr lang="ru-RU" dirty="0"/>
            </a:p>
          </p:txBody>
        </p:sp>
      </p:grpSp>
      <p:grpSp>
        <p:nvGrpSpPr>
          <p:cNvPr id="4" name="Группа 12"/>
          <p:cNvGrpSpPr/>
          <p:nvPr/>
        </p:nvGrpSpPr>
        <p:grpSpPr>
          <a:xfrm>
            <a:off x="1043608" y="1844824"/>
            <a:ext cx="7056784" cy="2448272"/>
            <a:chOff x="1043608" y="1844824"/>
            <a:chExt cx="7056784" cy="3577898"/>
          </a:xfrm>
        </p:grpSpPr>
        <p:sp>
          <p:nvSpPr>
            <p:cNvPr id="15" name="Прямоугольник 14"/>
            <p:cNvSpPr/>
            <p:nvPr/>
          </p:nvSpPr>
          <p:spPr>
            <a:xfrm>
              <a:off x="1043608" y="1844824"/>
              <a:ext cx="7056784" cy="3577898"/>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403648" y="2132857"/>
              <a:ext cx="6264696" cy="2833638"/>
            </a:xfrm>
            <a:prstGeom prst="rect">
              <a:avLst/>
            </a:prstGeom>
            <a:noFill/>
          </p:spPr>
          <p:txBody>
            <a:bodyPr wrap="square" rtlCol="0">
              <a:spAutoFit/>
            </a:bodyPr>
            <a:lstStyle/>
            <a:p>
              <a:pPr algn="just"/>
              <a:r>
                <a:rPr lang="en-US" sz="2000" dirty="0" smtClean="0">
                  <a:latin typeface="Arial" pitchFamily="34" charset="0"/>
                  <a:cs typeface="Arial" pitchFamily="34" charset="0"/>
                </a:rPr>
                <a:t>3. What did </a:t>
              </a:r>
              <a:r>
                <a:rPr lang="en-US" sz="2000" dirty="0" err="1" smtClean="0">
                  <a:latin typeface="Arial" pitchFamily="34" charset="0"/>
                  <a:cs typeface="Arial" pitchFamily="34" charset="0"/>
                </a:rPr>
                <a:t>Soos</a:t>
              </a:r>
              <a:r>
                <a:rPr lang="en-US" sz="2000" dirty="0" smtClean="0">
                  <a:latin typeface="Arial" pitchFamily="34" charset="0"/>
                  <a:cs typeface="Arial" pitchFamily="34" charset="0"/>
                </a:rPr>
                <a:t> shave on his head in the morning?</a:t>
              </a:r>
            </a:p>
            <a:p>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Circle</a:t>
              </a:r>
            </a:p>
            <a:p>
              <a:pPr>
                <a:buFont typeface="Arial" pitchFamily="34" charset="0"/>
                <a:buChar char="•"/>
              </a:pPr>
              <a:r>
                <a:rPr lang="en-US" sz="2000" dirty="0" smtClean="0">
                  <a:latin typeface="Arial" pitchFamily="34" charset="0"/>
                  <a:cs typeface="Arial" pitchFamily="34" charset="0"/>
                </a:rPr>
                <a:t> Person</a:t>
              </a:r>
            </a:p>
            <a:p>
              <a:pPr>
                <a:buFont typeface="Arial" pitchFamily="34" charset="0"/>
                <a:buChar char="•"/>
              </a:pPr>
              <a:r>
                <a:rPr lang="en-US" sz="2000" dirty="0" smtClean="0">
                  <a:latin typeface="Arial" pitchFamily="34" charset="0"/>
                  <a:cs typeface="Arial" pitchFamily="34" charset="0"/>
                </a:rPr>
                <a:t> </a:t>
              </a:r>
              <a:r>
                <a:rPr lang="en-US" sz="2000" u="sng" dirty="0" smtClean="0">
                  <a:latin typeface="Arial" pitchFamily="34" charset="0"/>
                  <a:cs typeface="Arial" pitchFamily="34" charset="0"/>
                </a:rPr>
                <a:t>Duck with a racket and a ball</a:t>
              </a:r>
            </a:p>
            <a:p>
              <a:pPr>
                <a:buFont typeface="Arial" pitchFamily="34" charset="0"/>
                <a:buChar char="•"/>
              </a:pPr>
              <a:r>
                <a:rPr lang="en-US" sz="2000" dirty="0" smtClean="0">
                  <a:latin typeface="Arial" pitchFamily="34" charset="0"/>
                  <a:cs typeface="Arial" pitchFamily="34" charset="0"/>
                </a:rPr>
                <a:t> Cat</a:t>
              </a:r>
              <a:endParaRPr lang="en-US" sz="2000" u="sng" dirty="0" smtClean="0">
                <a:latin typeface="Arial" pitchFamily="34" charset="0"/>
                <a:cs typeface="Arial" pitchFamily="34" charset="0"/>
              </a:endParaRPr>
            </a:p>
          </p:txBody>
        </p:sp>
      </p:grpSp>
      <p:pic>
        <p:nvPicPr>
          <p:cNvPr id="14" name="Picture 2" descr="https://i.pinimg.com/originals/ba/c7/fb/bac7fb9442a5035b6cf7f31087425544.gif"/>
          <p:cNvPicPr>
            <a:picLocks noChangeAspect="1" noChangeArrowheads="1" noCrop="1"/>
          </p:cNvPicPr>
          <p:nvPr/>
        </p:nvPicPr>
        <p:blipFill>
          <a:blip r:embed="rId4" cstate="print"/>
          <a:srcRect/>
          <a:stretch>
            <a:fillRect/>
          </a:stretch>
        </p:blipFill>
        <p:spPr bwMode="auto">
          <a:xfrm>
            <a:off x="2915816" y="4509120"/>
            <a:ext cx="3257600" cy="180977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8130" name="Picture 2" descr="https://sun9-76.userapi.com/impg/8GO1HUMAAhLTaHoIhshzl---KLDt8Urjq7ugYQ/qTvV9F3CT3o.jpg?size=1280x719&amp;quality=95&amp;sign=dc50121cd36d55cfc38d9626c97af735&amp;type=album"/>
          <p:cNvPicPr>
            <a:picLocks noChangeAspect="1" noChangeArrowheads="1"/>
          </p:cNvPicPr>
          <p:nvPr/>
        </p:nvPicPr>
        <p:blipFill>
          <a:blip r:embed="rId2" cstate="print"/>
          <a:srcRect/>
          <a:stretch>
            <a:fillRect/>
          </a:stretch>
        </p:blipFill>
        <p:spPr bwMode="auto">
          <a:xfrm>
            <a:off x="179512" y="476672"/>
            <a:ext cx="8784976" cy="6048672"/>
          </a:xfrm>
          <a:prstGeom prst="rect">
            <a:avLst/>
          </a:prstGeom>
          <a:noFill/>
        </p:spPr>
      </p:pic>
      <p:grpSp>
        <p:nvGrpSpPr>
          <p:cNvPr id="2" name="Группа 25"/>
          <p:cNvGrpSpPr/>
          <p:nvPr/>
        </p:nvGrpSpPr>
        <p:grpSpPr>
          <a:xfrm>
            <a:off x="0" y="0"/>
            <a:ext cx="9144000" cy="476672"/>
            <a:chOff x="0" y="0"/>
            <a:chExt cx="9144000" cy="476672"/>
          </a:xfrm>
        </p:grpSpPr>
        <p:pic>
          <p:nvPicPr>
            <p:cNvPr id="7" name="Picture 2" descr="https://i.pinimg.com/564x/4a/fc/ed/4afced3242ef042e135a50caaa390daa.jpg"/>
            <p:cNvPicPr>
              <a:picLocks noChangeAspect="1" noChangeArrowheads="1"/>
            </p:cNvPicPr>
            <p:nvPr/>
          </p:nvPicPr>
          <p:blipFill>
            <a:blip r:embed="rId3"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8" name="Прямая соединительная линия 7"/>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Группа 8"/>
          <p:cNvGrpSpPr/>
          <p:nvPr/>
        </p:nvGrpSpPr>
        <p:grpSpPr>
          <a:xfrm>
            <a:off x="1403648" y="548680"/>
            <a:ext cx="6336704" cy="1016243"/>
            <a:chOff x="1259632" y="548680"/>
            <a:chExt cx="6336704" cy="1016243"/>
          </a:xfrm>
        </p:grpSpPr>
        <p:sp>
          <p:nvSpPr>
            <p:cNvPr id="10" name="Прямоугольник 9"/>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259632" y="764704"/>
              <a:ext cx="6336704" cy="800219"/>
            </a:xfrm>
            <a:prstGeom prst="rect">
              <a:avLst/>
            </a:prstGeom>
            <a:noFill/>
          </p:spPr>
          <p:txBody>
            <a:bodyPr wrap="square" rtlCol="0">
              <a:spAutoFit/>
            </a:bodyPr>
            <a:lstStyle/>
            <a:p>
              <a:pPr algn="ctr"/>
              <a:r>
                <a:rPr lang="en-US" sz="2800" b="1" dirty="0" smtClean="0">
                  <a:latin typeface="Bookman Old Style" pitchFamily="18" charset="0"/>
                </a:rPr>
                <a:t>GRAVITY FALLS</a:t>
              </a:r>
              <a:endParaRPr lang="ru-RU" sz="2800" b="1" dirty="0" smtClean="0">
                <a:latin typeface="Bookman Old Style" pitchFamily="18" charset="0"/>
              </a:endParaRPr>
            </a:p>
            <a:p>
              <a:endParaRPr lang="ru-RU" dirty="0"/>
            </a:p>
          </p:txBody>
        </p:sp>
      </p:grpSp>
      <p:grpSp>
        <p:nvGrpSpPr>
          <p:cNvPr id="4" name="Группа 12"/>
          <p:cNvGrpSpPr/>
          <p:nvPr/>
        </p:nvGrpSpPr>
        <p:grpSpPr>
          <a:xfrm>
            <a:off x="1043608" y="1844824"/>
            <a:ext cx="7056784" cy="2448272"/>
            <a:chOff x="1043608" y="1844824"/>
            <a:chExt cx="7056784" cy="3577898"/>
          </a:xfrm>
        </p:grpSpPr>
        <p:sp>
          <p:nvSpPr>
            <p:cNvPr id="15" name="Прямоугольник 14"/>
            <p:cNvSpPr/>
            <p:nvPr/>
          </p:nvSpPr>
          <p:spPr>
            <a:xfrm>
              <a:off x="1043608" y="1844824"/>
              <a:ext cx="7056784" cy="3577898"/>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403648" y="2132857"/>
              <a:ext cx="6264696" cy="2833638"/>
            </a:xfrm>
            <a:prstGeom prst="rect">
              <a:avLst/>
            </a:prstGeom>
            <a:noFill/>
          </p:spPr>
          <p:txBody>
            <a:bodyPr wrap="square" rtlCol="0">
              <a:spAutoFit/>
            </a:bodyPr>
            <a:lstStyle/>
            <a:p>
              <a:r>
                <a:rPr lang="en-US" sz="2000" dirty="0" smtClean="0">
                  <a:latin typeface="Arial" pitchFamily="34" charset="0"/>
                  <a:cs typeface="Arial" pitchFamily="34" charset="0"/>
                </a:rPr>
                <a:t>4. According to the mailbox, when will the world end?</a:t>
              </a:r>
            </a:p>
            <a:p>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3012</a:t>
              </a:r>
            </a:p>
            <a:p>
              <a:pPr>
                <a:buFont typeface="Arial" pitchFamily="34" charset="0"/>
                <a:buChar char="•"/>
              </a:pPr>
              <a:r>
                <a:rPr lang="en-US" sz="2000" dirty="0" smtClean="0">
                  <a:latin typeface="Arial" pitchFamily="34" charset="0"/>
                  <a:cs typeface="Arial" pitchFamily="34" charset="0"/>
                </a:rPr>
                <a:t> 3022</a:t>
              </a:r>
            </a:p>
            <a:p>
              <a:pPr>
                <a:buFont typeface="Arial" pitchFamily="34" charset="0"/>
                <a:buChar char="•"/>
              </a:pPr>
              <a:r>
                <a:rPr lang="en-US" sz="2000" dirty="0" smtClean="0">
                  <a:latin typeface="Arial" pitchFamily="34" charset="0"/>
                  <a:cs typeface="Arial" pitchFamily="34" charset="0"/>
                </a:rPr>
                <a:t> 2212</a:t>
              </a:r>
            </a:p>
            <a:p>
              <a:pPr>
                <a:buFont typeface="Arial" pitchFamily="34" charset="0"/>
                <a:buChar char="•"/>
              </a:pPr>
              <a:r>
                <a:rPr lang="en-US" sz="2000" dirty="0" smtClean="0">
                  <a:latin typeface="Arial" pitchFamily="34" charset="0"/>
                  <a:cs typeface="Arial" pitchFamily="34" charset="0"/>
                </a:rPr>
                <a:t> 4012</a:t>
              </a:r>
              <a:endParaRPr lang="en-US" sz="2000" u="sng" dirty="0" smtClean="0">
                <a:latin typeface="Arial" pitchFamily="34" charset="0"/>
                <a:cs typeface="Arial" pitchFamily="34" charset="0"/>
              </a:endParaRPr>
            </a:p>
          </p:txBody>
        </p:sp>
      </p:grpSp>
      <p:pic>
        <p:nvPicPr>
          <p:cNvPr id="14" name="Picture 2" descr="https://i.pinimg.com/originals/ba/c7/fb/bac7fb9442a5035b6cf7f31087425544.gif"/>
          <p:cNvPicPr>
            <a:picLocks noChangeAspect="1" noChangeArrowheads="1" noCrop="1"/>
          </p:cNvPicPr>
          <p:nvPr/>
        </p:nvPicPr>
        <p:blipFill>
          <a:blip r:embed="rId4" cstate="print"/>
          <a:srcRect/>
          <a:stretch>
            <a:fillRect/>
          </a:stretch>
        </p:blipFill>
        <p:spPr bwMode="auto">
          <a:xfrm>
            <a:off x="2915816" y="4509120"/>
            <a:ext cx="3257600" cy="180977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8130" name="Picture 2" descr="https://sun9-76.userapi.com/impg/8GO1HUMAAhLTaHoIhshzl---KLDt8Urjq7ugYQ/qTvV9F3CT3o.jpg?size=1280x719&amp;quality=95&amp;sign=dc50121cd36d55cfc38d9626c97af735&amp;type=album"/>
          <p:cNvPicPr>
            <a:picLocks noChangeAspect="1" noChangeArrowheads="1"/>
          </p:cNvPicPr>
          <p:nvPr/>
        </p:nvPicPr>
        <p:blipFill>
          <a:blip r:embed="rId2" cstate="print"/>
          <a:srcRect/>
          <a:stretch>
            <a:fillRect/>
          </a:stretch>
        </p:blipFill>
        <p:spPr bwMode="auto">
          <a:xfrm>
            <a:off x="179512" y="476672"/>
            <a:ext cx="8784976" cy="6048672"/>
          </a:xfrm>
          <a:prstGeom prst="rect">
            <a:avLst/>
          </a:prstGeom>
          <a:noFill/>
        </p:spPr>
      </p:pic>
      <p:grpSp>
        <p:nvGrpSpPr>
          <p:cNvPr id="2" name="Группа 25"/>
          <p:cNvGrpSpPr/>
          <p:nvPr/>
        </p:nvGrpSpPr>
        <p:grpSpPr>
          <a:xfrm>
            <a:off x="0" y="0"/>
            <a:ext cx="9144000" cy="476672"/>
            <a:chOff x="0" y="0"/>
            <a:chExt cx="9144000" cy="476672"/>
          </a:xfrm>
        </p:grpSpPr>
        <p:pic>
          <p:nvPicPr>
            <p:cNvPr id="7" name="Picture 2" descr="https://i.pinimg.com/564x/4a/fc/ed/4afced3242ef042e135a50caaa390daa.jpg"/>
            <p:cNvPicPr>
              <a:picLocks noChangeAspect="1" noChangeArrowheads="1"/>
            </p:cNvPicPr>
            <p:nvPr/>
          </p:nvPicPr>
          <p:blipFill>
            <a:blip r:embed="rId3"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8" name="Прямая соединительная линия 7"/>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Группа 8"/>
          <p:cNvGrpSpPr/>
          <p:nvPr/>
        </p:nvGrpSpPr>
        <p:grpSpPr>
          <a:xfrm>
            <a:off x="1403648" y="548680"/>
            <a:ext cx="6336704" cy="1016243"/>
            <a:chOff x="1259632" y="548680"/>
            <a:chExt cx="6336704" cy="1016243"/>
          </a:xfrm>
        </p:grpSpPr>
        <p:sp>
          <p:nvSpPr>
            <p:cNvPr id="10" name="Прямоугольник 9"/>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259632" y="764704"/>
              <a:ext cx="6336704" cy="800219"/>
            </a:xfrm>
            <a:prstGeom prst="rect">
              <a:avLst/>
            </a:prstGeom>
            <a:noFill/>
          </p:spPr>
          <p:txBody>
            <a:bodyPr wrap="square" rtlCol="0">
              <a:spAutoFit/>
            </a:bodyPr>
            <a:lstStyle/>
            <a:p>
              <a:pPr algn="ctr"/>
              <a:r>
                <a:rPr lang="en-US" sz="2800" b="1" dirty="0" smtClean="0">
                  <a:latin typeface="Bookman Old Style" pitchFamily="18" charset="0"/>
                </a:rPr>
                <a:t>GRAVITY FALLS</a:t>
              </a:r>
              <a:endParaRPr lang="ru-RU" sz="2800" b="1" dirty="0" smtClean="0">
                <a:latin typeface="Bookman Old Style" pitchFamily="18" charset="0"/>
              </a:endParaRPr>
            </a:p>
            <a:p>
              <a:endParaRPr lang="ru-RU" dirty="0"/>
            </a:p>
          </p:txBody>
        </p:sp>
      </p:grpSp>
      <p:grpSp>
        <p:nvGrpSpPr>
          <p:cNvPr id="4" name="Группа 12"/>
          <p:cNvGrpSpPr/>
          <p:nvPr/>
        </p:nvGrpSpPr>
        <p:grpSpPr>
          <a:xfrm>
            <a:off x="1043608" y="1844824"/>
            <a:ext cx="7056784" cy="2448272"/>
            <a:chOff x="1043608" y="1844824"/>
            <a:chExt cx="7056784" cy="3577898"/>
          </a:xfrm>
        </p:grpSpPr>
        <p:sp>
          <p:nvSpPr>
            <p:cNvPr id="15" name="Прямоугольник 14"/>
            <p:cNvSpPr/>
            <p:nvPr/>
          </p:nvSpPr>
          <p:spPr>
            <a:xfrm>
              <a:off x="1043608" y="1844824"/>
              <a:ext cx="7056784" cy="3577898"/>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403648" y="2132857"/>
              <a:ext cx="6264696" cy="2833638"/>
            </a:xfrm>
            <a:prstGeom prst="rect">
              <a:avLst/>
            </a:prstGeom>
            <a:noFill/>
          </p:spPr>
          <p:txBody>
            <a:bodyPr wrap="square" rtlCol="0">
              <a:spAutoFit/>
            </a:bodyPr>
            <a:lstStyle/>
            <a:p>
              <a:r>
                <a:rPr lang="en-US" sz="2000" dirty="0" smtClean="0">
                  <a:latin typeface="Arial" pitchFamily="34" charset="0"/>
                  <a:cs typeface="Arial" pitchFamily="34" charset="0"/>
                </a:rPr>
                <a:t>4. According to the mailbox, when will the world end?</a:t>
              </a:r>
            </a:p>
            <a:p>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a:t>
              </a:r>
              <a:r>
                <a:rPr lang="en-US" sz="2000" u="sng" dirty="0" smtClean="0">
                  <a:latin typeface="Arial" pitchFamily="34" charset="0"/>
                  <a:cs typeface="Arial" pitchFamily="34" charset="0"/>
                </a:rPr>
                <a:t>3012</a:t>
              </a:r>
            </a:p>
            <a:p>
              <a:pPr>
                <a:buFont typeface="Arial" pitchFamily="34" charset="0"/>
                <a:buChar char="•"/>
              </a:pPr>
              <a:r>
                <a:rPr lang="en-US" sz="2000" dirty="0" smtClean="0">
                  <a:latin typeface="Arial" pitchFamily="34" charset="0"/>
                  <a:cs typeface="Arial" pitchFamily="34" charset="0"/>
                </a:rPr>
                <a:t> 3022</a:t>
              </a:r>
            </a:p>
            <a:p>
              <a:pPr>
                <a:buFont typeface="Arial" pitchFamily="34" charset="0"/>
                <a:buChar char="•"/>
              </a:pPr>
              <a:r>
                <a:rPr lang="en-US" sz="2000" dirty="0" smtClean="0">
                  <a:latin typeface="Arial" pitchFamily="34" charset="0"/>
                  <a:cs typeface="Arial" pitchFamily="34" charset="0"/>
                </a:rPr>
                <a:t> 2212</a:t>
              </a:r>
            </a:p>
            <a:p>
              <a:pPr>
                <a:buFont typeface="Arial" pitchFamily="34" charset="0"/>
                <a:buChar char="•"/>
              </a:pPr>
              <a:r>
                <a:rPr lang="en-US" sz="2000" dirty="0" smtClean="0">
                  <a:latin typeface="Arial" pitchFamily="34" charset="0"/>
                  <a:cs typeface="Arial" pitchFamily="34" charset="0"/>
                </a:rPr>
                <a:t> 4012</a:t>
              </a:r>
              <a:endParaRPr lang="en-US" sz="2000" u="sng" dirty="0" smtClean="0">
                <a:latin typeface="Arial" pitchFamily="34" charset="0"/>
                <a:cs typeface="Arial" pitchFamily="34" charset="0"/>
              </a:endParaRPr>
            </a:p>
          </p:txBody>
        </p:sp>
      </p:grpSp>
      <p:pic>
        <p:nvPicPr>
          <p:cNvPr id="14" name="Picture 2" descr="https://i.pinimg.com/originals/ba/c7/fb/bac7fb9442a5035b6cf7f31087425544.gif"/>
          <p:cNvPicPr>
            <a:picLocks noChangeAspect="1" noChangeArrowheads="1" noCrop="1"/>
          </p:cNvPicPr>
          <p:nvPr/>
        </p:nvPicPr>
        <p:blipFill>
          <a:blip r:embed="rId4" cstate="print"/>
          <a:srcRect/>
          <a:stretch>
            <a:fillRect/>
          </a:stretch>
        </p:blipFill>
        <p:spPr bwMode="auto">
          <a:xfrm>
            <a:off x="2915816" y="4509120"/>
            <a:ext cx="3257600" cy="180977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Прямоугольник 76"/>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25"/>
          <p:cNvGrpSpPr/>
          <p:nvPr/>
        </p:nvGrpSpPr>
        <p:grpSpPr>
          <a:xfrm>
            <a:off x="0" y="0"/>
            <a:ext cx="9144000" cy="476672"/>
            <a:chOff x="0" y="0"/>
            <a:chExt cx="9144000" cy="476672"/>
          </a:xfrm>
        </p:grpSpPr>
        <p:pic>
          <p:nvPicPr>
            <p:cNvPr id="15362" name="Picture 2" descr="https://i.pinimg.com/564x/4a/fc/ed/4afced3242ef042e135a50caaa390daa.jpg"/>
            <p:cNvPicPr>
              <a:picLocks noChangeAspect="1" noChangeArrowheads="1"/>
            </p:cNvPicPr>
            <p:nvPr/>
          </p:nvPicPr>
          <p:blipFill>
            <a:blip r:embed="rId2"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12" name="Прямая соединительная линия 11"/>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1522" name="Picture 18" descr="https://sun9-67.userapi.com/impg/KzcPfno_QQts8Hxf0V0BpRVk_Slabfbr5AC3PA/izitg-nK76U.jpg?size=1280x678&amp;quality=95&amp;sign=33089cc3b2ffdca40c2351c7a3929fbc&amp;type=album"/>
          <p:cNvPicPr>
            <a:picLocks noChangeAspect="1" noChangeArrowheads="1"/>
          </p:cNvPicPr>
          <p:nvPr/>
        </p:nvPicPr>
        <p:blipFill>
          <a:blip r:embed="rId3" cstate="print"/>
          <a:srcRect/>
          <a:stretch>
            <a:fillRect/>
          </a:stretch>
        </p:blipFill>
        <p:spPr bwMode="auto">
          <a:xfrm>
            <a:off x="179512" y="476672"/>
            <a:ext cx="8784976" cy="6192688"/>
          </a:xfrm>
          <a:prstGeom prst="rect">
            <a:avLst/>
          </a:prstGeom>
          <a:noFill/>
        </p:spPr>
      </p:pic>
      <p:grpSp>
        <p:nvGrpSpPr>
          <p:cNvPr id="97" name="Группа 96"/>
          <p:cNvGrpSpPr/>
          <p:nvPr/>
        </p:nvGrpSpPr>
        <p:grpSpPr>
          <a:xfrm>
            <a:off x="611560" y="1628800"/>
            <a:ext cx="2736304" cy="2880320"/>
            <a:chOff x="3203848" y="548680"/>
            <a:chExt cx="2736304" cy="2880320"/>
          </a:xfrm>
        </p:grpSpPr>
        <p:grpSp>
          <p:nvGrpSpPr>
            <p:cNvPr id="82" name="Группа 81"/>
            <p:cNvGrpSpPr/>
            <p:nvPr/>
          </p:nvGrpSpPr>
          <p:grpSpPr>
            <a:xfrm>
              <a:off x="3203848" y="548680"/>
              <a:ext cx="2736304" cy="2880320"/>
              <a:chOff x="323528" y="908720"/>
              <a:chExt cx="2952328" cy="3240360"/>
            </a:xfrm>
            <a:effectLst/>
          </p:grpSpPr>
          <p:sp>
            <p:nvSpPr>
              <p:cNvPr id="70" name="Прямоугольник 69"/>
              <p:cNvSpPr/>
              <p:nvPr/>
            </p:nvSpPr>
            <p:spPr>
              <a:xfrm>
                <a:off x="323528" y="908720"/>
                <a:ext cx="2952328" cy="3240360"/>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508" name="Picture 4" descr="https://i.pinimg.com/564x/0f/8b/d7/0f8bd79e9ac9442a6862879faf1c6e84.jpg">
                <a:hlinkClick r:id="rId4" action="ppaction://hlinksldjump"/>
              </p:cNvPr>
              <p:cNvPicPr>
                <a:picLocks noChangeAspect="1" noChangeArrowheads="1"/>
              </p:cNvPicPr>
              <p:nvPr/>
            </p:nvPicPr>
            <p:blipFill>
              <a:blip r:embed="rId5" cstate="print"/>
              <a:srcRect/>
              <a:stretch>
                <a:fillRect/>
              </a:stretch>
            </p:blipFill>
            <p:spPr bwMode="auto">
              <a:xfrm>
                <a:off x="539552" y="1052736"/>
                <a:ext cx="2530252" cy="2530252"/>
              </a:xfrm>
              <a:prstGeom prst="rect">
                <a:avLst/>
              </a:prstGeom>
              <a:noFill/>
            </p:spPr>
          </p:pic>
        </p:grpSp>
        <p:sp>
          <p:nvSpPr>
            <p:cNvPr id="88" name="TextBox 87"/>
            <p:cNvSpPr txBox="1"/>
            <p:nvPr/>
          </p:nvSpPr>
          <p:spPr>
            <a:xfrm>
              <a:off x="3203848" y="2996952"/>
              <a:ext cx="2736304" cy="369332"/>
            </a:xfrm>
            <a:prstGeom prst="rect">
              <a:avLst/>
            </a:prstGeom>
            <a:noFill/>
          </p:spPr>
          <p:txBody>
            <a:bodyPr wrap="square" rtlCol="0">
              <a:spAutoFit/>
            </a:bodyPr>
            <a:lstStyle/>
            <a:p>
              <a:pPr algn="ctr"/>
              <a:r>
                <a:rPr lang="en-US" b="1" dirty="0" smtClean="0">
                  <a:latin typeface="Bookman Old Style" pitchFamily="18" charset="0"/>
                </a:rPr>
                <a:t>GRAVITY FALLS</a:t>
              </a:r>
              <a:endParaRPr lang="ru-RU" b="1" dirty="0">
                <a:latin typeface="Bookman Old Style" pitchFamily="18" charset="0"/>
              </a:endParaRPr>
            </a:p>
          </p:txBody>
        </p:sp>
      </p:grpSp>
      <p:grpSp>
        <p:nvGrpSpPr>
          <p:cNvPr id="96" name="Группа 95"/>
          <p:cNvGrpSpPr/>
          <p:nvPr/>
        </p:nvGrpSpPr>
        <p:grpSpPr>
          <a:xfrm>
            <a:off x="5580112" y="1556792"/>
            <a:ext cx="2808312" cy="3096344"/>
            <a:chOff x="6084168" y="2204864"/>
            <a:chExt cx="2808312" cy="3096344"/>
          </a:xfrm>
        </p:grpSpPr>
        <p:sp>
          <p:nvSpPr>
            <p:cNvPr id="81" name="Прямоугольник 80"/>
            <p:cNvSpPr/>
            <p:nvPr/>
          </p:nvSpPr>
          <p:spPr>
            <a:xfrm>
              <a:off x="6084168" y="2204864"/>
              <a:ext cx="2808312" cy="3096344"/>
            </a:xfrm>
            <a:prstGeom prst="rect">
              <a:avLst/>
            </a:prstGeom>
            <a:solidFill>
              <a:schemeClr val="bg1">
                <a:alpha val="92000"/>
              </a:schemeClr>
            </a:solidFill>
            <a:ln w="349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5" name="Группа 94"/>
            <p:cNvGrpSpPr/>
            <p:nvPr/>
          </p:nvGrpSpPr>
          <p:grpSpPr>
            <a:xfrm>
              <a:off x="6084168" y="2420888"/>
              <a:ext cx="2808312" cy="2867546"/>
              <a:chOff x="6084168" y="2420888"/>
              <a:chExt cx="2808312" cy="2867546"/>
            </a:xfrm>
          </p:grpSpPr>
          <p:pic>
            <p:nvPicPr>
              <p:cNvPr id="21528" name="Picture 24" descr="Купить постер (плакат) Мой маленький пони на стену для интерьера (артикул  105076)">
                <a:hlinkClick r:id="rId6" action="ppaction://hlinksldjump"/>
              </p:cNvPr>
              <p:cNvPicPr>
                <a:picLocks noChangeAspect="1" noChangeArrowheads="1"/>
              </p:cNvPicPr>
              <p:nvPr/>
            </p:nvPicPr>
            <p:blipFill>
              <a:blip r:embed="rId7" cstate="print"/>
              <a:srcRect/>
              <a:stretch>
                <a:fillRect/>
              </a:stretch>
            </p:blipFill>
            <p:spPr bwMode="auto">
              <a:xfrm>
                <a:off x="6228184" y="2420888"/>
                <a:ext cx="2520280" cy="1968556"/>
              </a:xfrm>
              <a:prstGeom prst="rect">
                <a:avLst/>
              </a:prstGeom>
              <a:noFill/>
            </p:spPr>
          </p:pic>
          <p:sp>
            <p:nvSpPr>
              <p:cNvPr id="90" name="TextBox 89"/>
              <p:cNvSpPr txBox="1"/>
              <p:nvPr/>
            </p:nvSpPr>
            <p:spPr>
              <a:xfrm>
                <a:off x="6084168" y="4365104"/>
                <a:ext cx="2808312" cy="923330"/>
              </a:xfrm>
              <a:prstGeom prst="rect">
                <a:avLst/>
              </a:prstGeom>
              <a:noFill/>
            </p:spPr>
            <p:txBody>
              <a:bodyPr wrap="square" rtlCol="0">
                <a:spAutoFit/>
              </a:bodyPr>
              <a:lstStyle/>
              <a:p>
                <a:pPr algn="ctr"/>
                <a:r>
                  <a:rPr lang="en-US" b="1" dirty="0" smtClean="0">
                    <a:latin typeface="Bookman Old Style" pitchFamily="18" charset="0"/>
                  </a:rPr>
                  <a:t>MY LITTLE PONY</a:t>
                </a:r>
                <a:r>
                  <a:rPr lang="ru-RU" b="1" dirty="0" smtClean="0">
                    <a:latin typeface="Bookman Old Style" pitchFamily="18" charset="0"/>
                  </a:rPr>
                  <a:t>:</a:t>
                </a:r>
                <a:r>
                  <a:rPr lang="en-US" b="1" dirty="0" smtClean="0">
                    <a:latin typeface="Bookman Old Style" pitchFamily="18" charset="0"/>
                  </a:rPr>
                  <a:t> FRIENDSHIP IS MAGIC</a:t>
                </a:r>
                <a:endParaRPr lang="ru-RU" b="1" dirty="0">
                  <a:latin typeface="Bookman Old Style"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p:cBhvr override="childStyle">
                                        <p:cTn id="6" dur="100" fill="hold"/>
                                        <p:tgtEl>
                                          <p:spTgt spid="97"/>
                                        </p:tgtEl>
                                        <p:attrNameLst>
                                          <p:attrName>style.color</p:attrName>
                                        </p:attrNameLst>
                                      </p:cBhvr>
                                      <p:to>
                                        <a:schemeClr val="accent2"/>
                                      </p:to>
                                    </p:animClr>
                                    <p:animClr clrSpc="rgb">
                                      <p:cBhvr>
                                        <p:cTn id="7" dur="100" fill="hold"/>
                                        <p:tgtEl>
                                          <p:spTgt spid="97"/>
                                        </p:tgtEl>
                                        <p:attrNameLst>
                                          <p:attrName>fillcolor</p:attrName>
                                        </p:attrNameLst>
                                      </p:cBhvr>
                                      <p:to>
                                        <a:schemeClr val="accent2"/>
                                      </p:to>
                                    </p:animClr>
                                    <p:set>
                                      <p:cBhvr>
                                        <p:cTn id="8" dur="100" fill="hold"/>
                                        <p:tgtEl>
                                          <p:spTgt spid="97"/>
                                        </p:tgtEl>
                                        <p:attrNameLst>
                                          <p:attrName>fill.type</p:attrName>
                                        </p:attrNameLst>
                                      </p:cBhvr>
                                      <p:to>
                                        <p:strVal val="solid"/>
                                      </p:to>
                                    </p:set>
                                    <p:set>
                                      <p:cBhvr>
                                        <p:cTn id="9" dur="100" fill="hold"/>
                                        <p:tgtEl>
                                          <p:spTgt spid="97"/>
                                        </p:tgtEl>
                                        <p:attrNameLst>
                                          <p:attrName>fill.on</p:attrName>
                                        </p:attrNameLst>
                                      </p:cBhvr>
                                      <p:to>
                                        <p:strVal val="true"/>
                                      </p:to>
                                    </p:set>
                                    <p:animRot by="120000">
                                      <p:cBhvr>
                                        <p:cTn id="10" dur="100" fill="hold">
                                          <p:stCondLst>
                                            <p:cond delay="0"/>
                                          </p:stCondLst>
                                        </p:cTn>
                                        <p:tgtEl>
                                          <p:spTgt spid="97"/>
                                        </p:tgtEl>
                                        <p:attrNameLst>
                                          <p:attrName>r</p:attrName>
                                        </p:attrNameLst>
                                      </p:cBhvr>
                                    </p:animRot>
                                    <p:animRot by="-240000">
                                      <p:cBhvr>
                                        <p:cTn id="11" dur="200" fill="hold">
                                          <p:stCondLst>
                                            <p:cond delay="200"/>
                                          </p:stCondLst>
                                        </p:cTn>
                                        <p:tgtEl>
                                          <p:spTgt spid="97"/>
                                        </p:tgtEl>
                                        <p:attrNameLst>
                                          <p:attrName>r</p:attrName>
                                        </p:attrNameLst>
                                      </p:cBhvr>
                                    </p:animRot>
                                    <p:animRot by="240000">
                                      <p:cBhvr>
                                        <p:cTn id="12" dur="200" fill="hold">
                                          <p:stCondLst>
                                            <p:cond delay="400"/>
                                          </p:stCondLst>
                                        </p:cTn>
                                        <p:tgtEl>
                                          <p:spTgt spid="97"/>
                                        </p:tgtEl>
                                        <p:attrNameLst>
                                          <p:attrName>r</p:attrName>
                                        </p:attrNameLst>
                                      </p:cBhvr>
                                    </p:animRot>
                                    <p:animRot by="-240000">
                                      <p:cBhvr>
                                        <p:cTn id="13" dur="200" fill="hold">
                                          <p:stCondLst>
                                            <p:cond delay="600"/>
                                          </p:stCondLst>
                                        </p:cTn>
                                        <p:tgtEl>
                                          <p:spTgt spid="97"/>
                                        </p:tgtEl>
                                        <p:attrNameLst>
                                          <p:attrName>r</p:attrName>
                                        </p:attrNameLst>
                                      </p:cBhvr>
                                    </p:animRot>
                                    <p:animRot by="120000">
                                      <p:cBhvr>
                                        <p:cTn id="14" dur="200" fill="hold">
                                          <p:stCondLst>
                                            <p:cond delay="800"/>
                                          </p:stCondLst>
                                        </p:cTn>
                                        <p:tgtEl>
                                          <p:spTgt spid="9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Clr clrSpc="rgb">
                                      <p:cBhvr override="childStyle">
                                        <p:cTn id="18" dur="100" fill="hold"/>
                                        <p:tgtEl>
                                          <p:spTgt spid="96"/>
                                        </p:tgtEl>
                                        <p:attrNameLst>
                                          <p:attrName>style.color</p:attrName>
                                        </p:attrNameLst>
                                      </p:cBhvr>
                                      <p:to>
                                        <a:schemeClr val="accent2"/>
                                      </p:to>
                                    </p:animClr>
                                    <p:animClr clrSpc="rgb">
                                      <p:cBhvr>
                                        <p:cTn id="19" dur="100" fill="hold"/>
                                        <p:tgtEl>
                                          <p:spTgt spid="96"/>
                                        </p:tgtEl>
                                        <p:attrNameLst>
                                          <p:attrName>fillcolor</p:attrName>
                                        </p:attrNameLst>
                                      </p:cBhvr>
                                      <p:to>
                                        <a:schemeClr val="accent2"/>
                                      </p:to>
                                    </p:animClr>
                                    <p:set>
                                      <p:cBhvr>
                                        <p:cTn id="20" dur="100" fill="hold"/>
                                        <p:tgtEl>
                                          <p:spTgt spid="96"/>
                                        </p:tgtEl>
                                        <p:attrNameLst>
                                          <p:attrName>fill.type</p:attrName>
                                        </p:attrNameLst>
                                      </p:cBhvr>
                                      <p:to>
                                        <p:strVal val="solid"/>
                                      </p:to>
                                    </p:set>
                                    <p:set>
                                      <p:cBhvr>
                                        <p:cTn id="21" dur="100" fill="hold"/>
                                        <p:tgtEl>
                                          <p:spTgt spid="96"/>
                                        </p:tgtEl>
                                        <p:attrNameLst>
                                          <p:attrName>fill.on</p:attrName>
                                        </p:attrNameLst>
                                      </p:cBhvr>
                                      <p:to>
                                        <p:strVal val="true"/>
                                      </p:to>
                                    </p:set>
                                    <p:animRot by="120000">
                                      <p:cBhvr>
                                        <p:cTn id="22" dur="100" fill="hold">
                                          <p:stCondLst>
                                            <p:cond delay="0"/>
                                          </p:stCondLst>
                                        </p:cTn>
                                        <p:tgtEl>
                                          <p:spTgt spid="96"/>
                                        </p:tgtEl>
                                        <p:attrNameLst>
                                          <p:attrName>r</p:attrName>
                                        </p:attrNameLst>
                                      </p:cBhvr>
                                    </p:animRot>
                                    <p:animRot by="-240000">
                                      <p:cBhvr>
                                        <p:cTn id="23" dur="200" fill="hold">
                                          <p:stCondLst>
                                            <p:cond delay="200"/>
                                          </p:stCondLst>
                                        </p:cTn>
                                        <p:tgtEl>
                                          <p:spTgt spid="96"/>
                                        </p:tgtEl>
                                        <p:attrNameLst>
                                          <p:attrName>r</p:attrName>
                                        </p:attrNameLst>
                                      </p:cBhvr>
                                    </p:animRot>
                                    <p:animRot by="240000">
                                      <p:cBhvr>
                                        <p:cTn id="24" dur="200" fill="hold">
                                          <p:stCondLst>
                                            <p:cond delay="400"/>
                                          </p:stCondLst>
                                        </p:cTn>
                                        <p:tgtEl>
                                          <p:spTgt spid="96"/>
                                        </p:tgtEl>
                                        <p:attrNameLst>
                                          <p:attrName>r</p:attrName>
                                        </p:attrNameLst>
                                      </p:cBhvr>
                                    </p:animRot>
                                    <p:animRot by="-240000">
                                      <p:cBhvr>
                                        <p:cTn id="25" dur="200" fill="hold">
                                          <p:stCondLst>
                                            <p:cond delay="600"/>
                                          </p:stCondLst>
                                        </p:cTn>
                                        <p:tgtEl>
                                          <p:spTgt spid="96"/>
                                        </p:tgtEl>
                                        <p:attrNameLst>
                                          <p:attrName>r</p:attrName>
                                        </p:attrNameLst>
                                      </p:cBhvr>
                                    </p:animRot>
                                    <p:animRot by="120000">
                                      <p:cBhvr>
                                        <p:cTn id="26" dur="200" fill="hold">
                                          <p:stCondLst>
                                            <p:cond delay="800"/>
                                          </p:stCondLst>
                                        </p:cTn>
                                        <p:tgtEl>
                                          <p:spTgt spid="9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8130" name="Picture 2" descr="https://sun9-76.userapi.com/impg/8GO1HUMAAhLTaHoIhshzl---KLDt8Urjq7ugYQ/qTvV9F3CT3o.jpg?size=1280x719&amp;quality=95&amp;sign=dc50121cd36d55cfc38d9626c97af735&amp;type=album"/>
          <p:cNvPicPr>
            <a:picLocks noChangeAspect="1" noChangeArrowheads="1"/>
          </p:cNvPicPr>
          <p:nvPr/>
        </p:nvPicPr>
        <p:blipFill>
          <a:blip r:embed="rId2" cstate="print"/>
          <a:srcRect/>
          <a:stretch>
            <a:fillRect/>
          </a:stretch>
        </p:blipFill>
        <p:spPr bwMode="auto">
          <a:xfrm>
            <a:off x="179512" y="476672"/>
            <a:ext cx="8784976" cy="6048672"/>
          </a:xfrm>
          <a:prstGeom prst="rect">
            <a:avLst/>
          </a:prstGeom>
          <a:noFill/>
        </p:spPr>
      </p:pic>
      <p:grpSp>
        <p:nvGrpSpPr>
          <p:cNvPr id="2" name="Группа 25"/>
          <p:cNvGrpSpPr/>
          <p:nvPr/>
        </p:nvGrpSpPr>
        <p:grpSpPr>
          <a:xfrm>
            <a:off x="0" y="0"/>
            <a:ext cx="9144000" cy="476672"/>
            <a:chOff x="0" y="0"/>
            <a:chExt cx="9144000" cy="476672"/>
          </a:xfrm>
        </p:grpSpPr>
        <p:pic>
          <p:nvPicPr>
            <p:cNvPr id="7" name="Picture 2" descr="https://i.pinimg.com/564x/4a/fc/ed/4afced3242ef042e135a50caaa390daa.jpg"/>
            <p:cNvPicPr>
              <a:picLocks noChangeAspect="1" noChangeArrowheads="1"/>
            </p:cNvPicPr>
            <p:nvPr/>
          </p:nvPicPr>
          <p:blipFill>
            <a:blip r:embed="rId3"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8" name="Прямая соединительная линия 7"/>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Группа 8"/>
          <p:cNvGrpSpPr/>
          <p:nvPr/>
        </p:nvGrpSpPr>
        <p:grpSpPr>
          <a:xfrm>
            <a:off x="1403648" y="548680"/>
            <a:ext cx="6336704" cy="1016243"/>
            <a:chOff x="1259632" y="548680"/>
            <a:chExt cx="6336704" cy="1016243"/>
          </a:xfrm>
        </p:grpSpPr>
        <p:sp>
          <p:nvSpPr>
            <p:cNvPr id="10" name="Прямоугольник 9"/>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259632" y="764704"/>
              <a:ext cx="6336704" cy="800219"/>
            </a:xfrm>
            <a:prstGeom prst="rect">
              <a:avLst/>
            </a:prstGeom>
            <a:noFill/>
          </p:spPr>
          <p:txBody>
            <a:bodyPr wrap="square" rtlCol="0">
              <a:spAutoFit/>
            </a:bodyPr>
            <a:lstStyle/>
            <a:p>
              <a:pPr algn="ctr"/>
              <a:r>
                <a:rPr lang="en-US" sz="2800" b="1" dirty="0" smtClean="0">
                  <a:latin typeface="Bookman Old Style" pitchFamily="18" charset="0"/>
                </a:rPr>
                <a:t>GRAVITY FALLS</a:t>
              </a:r>
              <a:endParaRPr lang="ru-RU" sz="2800" b="1" dirty="0" smtClean="0">
                <a:latin typeface="Bookman Old Style" pitchFamily="18" charset="0"/>
              </a:endParaRPr>
            </a:p>
            <a:p>
              <a:endParaRPr lang="ru-RU" dirty="0"/>
            </a:p>
          </p:txBody>
        </p:sp>
      </p:grpSp>
      <p:grpSp>
        <p:nvGrpSpPr>
          <p:cNvPr id="4" name="Группа 12"/>
          <p:cNvGrpSpPr/>
          <p:nvPr/>
        </p:nvGrpSpPr>
        <p:grpSpPr>
          <a:xfrm>
            <a:off x="1043608" y="1844824"/>
            <a:ext cx="7056784" cy="2448272"/>
            <a:chOff x="1043608" y="1844824"/>
            <a:chExt cx="7056784" cy="3577898"/>
          </a:xfrm>
        </p:grpSpPr>
        <p:sp>
          <p:nvSpPr>
            <p:cNvPr id="15" name="Прямоугольник 14"/>
            <p:cNvSpPr/>
            <p:nvPr/>
          </p:nvSpPr>
          <p:spPr>
            <a:xfrm>
              <a:off x="1043608" y="1844824"/>
              <a:ext cx="7056784" cy="3577898"/>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403648" y="2132857"/>
              <a:ext cx="6264696" cy="2833638"/>
            </a:xfrm>
            <a:prstGeom prst="rect">
              <a:avLst/>
            </a:prstGeom>
            <a:noFill/>
          </p:spPr>
          <p:txBody>
            <a:bodyPr wrap="square" rtlCol="0">
              <a:spAutoFit/>
            </a:bodyPr>
            <a:lstStyle/>
            <a:p>
              <a:pPr algn="just"/>
              <a:r>
                <a:rPr lang="en-US" sz="2000" dirty="0" smtClean="0">
                  <a:latin typeface="Arial" pitchFamily="34" charset="0"/>
                  <a:cs typeface="Arial" pitchFamily="34" charset="0"/>
                </a:rPr>
                <a:t>5. What did Mabel want to send to Mom?</a:t>
              </a:r>
            </a:p>
            <a:p>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100 sweaters</a:t>
              </a:r>
            </a:p>
            <a:p>
              <a:pPr>
                <a:buFont typeface="Arial" pitchFamily="34" charset="0"/>
                <a:buChar char="•"/>
              </a:pPr>
              <a:r>
                <a:rPr lang="en-US" sz="2000" dirty="0" smtClean="0">
                  <a:latin typeface="Arial" pitchFamily="34" charset="0"/>
                  <a:cs typeface="Arial" pitchFamily="34" charset="0"/>
                </a:rPr>
                <a:t> Waddles</a:t>
              </a:r>
            </a:p>
            <a:p>
              <a:pPr>
                <a:buFont typeface="Arial" pitchFamily="34" charset="0"/>
                <a:buChar char="•"/>
              </a:pPr>
              <a:r>
                <a:rPr lang="en-US" sz="2000" dirty="0" smtClean="0">
                  <a:latin typeface="Arial" pitchFamily="34" charset="0"/>
                  <a:cs typeface="Arial" pitchFamily="34" charset="0"/>
                </a:rPr>
                <a:t> 100 packs of marmalade</a:t>
              </a:r>
            </a:p>
            <a:p>
              <a:pPr>
                <a:buFont typeface="Arial" pitchFamily="34" charset="0"/>
                <a:buChar char="•"/>
              </a:pPr>
              <a:r>
                <a:rPr lang="en-US" sz="2000" dirty="0" smtClean="0">
                  <a:latin typeface="Arial" pitchFamily="34" charset="0"/>
                  <a:cs typeface="Arial" pitchFamily="34" charset="0"/>
                </a:rPr>
                <a:t> A video where she puts 100 marmalades in her nose</a:t>
              </a:r>
              <a:endParaRPr lang="en-US" sz="2000" u="sng" dirty="0" smtClean="0">
                <a:latin typeface="Arial" pitchFamily="34" charset="0"/>
                <a:cs typeface="Arial" pitchFamily="34" charset="0"/>
              </a:endParaRPr>
            </a:p>
          </p:txBody>
        </p:sp>
      </p:grpSp>
      <p:pic>
        <p:nvPicPr>
          <p:cNvPr id="63490" name="Picture 2" descr="https://i.pinimg.com/originals/ba/c7/fb/bac7fb9442a5035b6cf7f31087425544.gif"/>
          <p:cNvPicPr>
            <a:picLocks noChangeAspect="1" noChangeArrowheads="1" noCrop="1"/>
          </p:cNvPicPr>
          <p:nvPr/>
        </p:nvPicPr>
        <p:blipFill>
          <a:blip r:embed="rId4" cstate="print"/>
          <a:srcRect/>
          <a:stretch>
            <a:fillRect/>
          </a:stretch>
        </p:blipFill>
        <p:spPr bwMode="auto">
          <a:xfrm>
            <a:off x="2915816" y="4509120"/>
            <a:ext cx="3257600" cy="180977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8130" name="Picture 2" descr="https://sun9-76.userapi.com/impg/8GO1HUMAAhLTaHoIhshzl---KLDt8Urjq7ugYQ/qTvV9F3CT3o.jpg?size=1280x719&amp;quality=95&amp;sign=dc50121cd36d55cfc38d9626c97af735&amp;type=album"/>
          <p:cNvPicPr>
            <a:picLocks noChangeAspect="1" noChangeArrowheads="1"/>
          </p:cNvPicPr>
          <p:nvPr/>
        </p:nvPicPr>
        <p:blipFill>
          <a:blip r:embed="rId2" cstate="print"/>
          <a:srcRect/>
          <a:stretch>
            <a:fillRect/>
          </a:stretch>
        </p:blipFill>
        <p:spPr bwMode="auto">
          <a:xfrm>
            <a:off x="179512" y="476672"/>
            <a:ext cx="8784976" cy="6048672"/>
          </a:xfrm>
          <a:prstGeom prst="rect">
            <a:avLst/>
          </a:prstGeom>
          <a:noFill/>
        </p:spPr>
      </p:pic>
      <p:grpSp>
        <p:nvGrpSpPr>
          <p:cNvPr id="2" name="Группа 25"/>
          <p:cNvGrpSpPr/>
          <p:nvPr/>
        </p:nvGrpSpPr>
        <p:grpSpPr>
          <a:xfrm>
            <a:off x="0" y="0"/>
            <a:ext cx="9144000" cy="476672"/>
            <a:chOff x="0" y="0"/>
            <a:chExt cx="9144000" cy="476672"/>
          </a:xfrm>
        </p:grpSpPr>
        <p:pic>
          <p:nvPicPr>
            <p:cNvPr id="7" name="Picture 2" descr="https://i.pinimg.com/564x/4a/fc/ed/4afced3242ef042e135a50caaa390daa.jpg"/>
            <p:cNvPicPr>
              <a:picLocks noChangeAspect="1" noChangeArrowheads="1"/>
            </p:cNvPicPr>
            <p:nvPr/>
          </p:nvPicPr>
          <p:blipFill>
            <a:blip r:embed="rId3"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8" name="Прямая соединительная линия 7"/>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Группа 8"/>
          <p:cNvGrpSpPr/>
          <p:nvPr/>
        </p:nvGrpSpPr>
        <p:grpSpPr>
          <a:xfrm>
            <a:off x="1403648" y="548680"/>
            <a:ext cx="6336704" cy="1016243"/>
            <a:chOff x="1259632" y="548680"/>
            <a:chExt cx="6336704" cy="1016243"/>
          </a:xfrm>
        </p:grpSpPr>
        <p:sp>
          <p:nvSpPr>
            <p:cNvPr id="10" name="Прямоугольник 9"/>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259632" y="764704"/>
              <a:ext cx="6336704" cy="800219"/>
            </a:xfrm>
            <a:prstGeom prst="rect">
              <a:avLst/>
            </a:prstGeom>
            <a:noFill/>
          </p:spPr>
          <p:txBody>
            <a:bodyPr wrap="square" rtlCol="0">
              <a:spAutoFit/>
            </a:bodyPr>
            <a:lstStyle/>
            <a:p>
              <a:pPr algn="ctr"/>
              <a:r>
                <a:rPr lang="en-US" sz="2800" b="1" dirty="0" smtClean="0">
                  <a:latin typeface="Bookman Old Style" pitchFamily="18" charset="0"/>
                </a:rPr>
                <a:t>GRAVITY FALLS</a:t>
              </a:r>
              <a:endParaRPr lang="ru-RU" sz="2800" b="1" dirty="0" smtClean="0">
                <a:latin typeface="Bookman Old Style" pitchFamily="18" charset="0"/>
              </a:endParaRPr>
            </a:p>
            <a:p>
              <a:endParaRPr lang="ru-RU" dirty="0"/>
            </a:p>
          </p:txBody>
        </p:sp>
      </p:grpSp>
      <p:grpSp>
        <p:nvGrpSpPr>
          <p:cNvPr id="4" name="Группа 12"/>
          <p:cNvGrpSpPr/>
          <p:nvPr/>
        </p:nvGrpSpPr>
        <p:grpSpPr>
          <a:xfrm>
            <a:off x="1043608" y="1844824"/>
            <a:ext cx="7056784" cy="2448272"/>
            <a:chOff x="1043608" y="1844824"/>
            <a:chExt cx="7056784" cy="3577898"/>
          </a:xfrm>
        </p:grpSpPr>
        <p:sp>
          <p:nvSpPr>
            <p:cNvPr id="15" name="Прямоугольник 14"/>
            <p:cNvSpPr/>
            <p:nvPr/>
          </p:nvSpPr>
          <p:spPr>
            <a:xfrm>
              <a:off x="1043608" y="1844824"/>
              <a:ext cx="7056784" cy="3577898"/>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403648" y="2132857"/>
              <a:ext cx="6264696" cy="2833638"/>
            </a:xfrm>
            <a:prstGeom prst="rect">
              <a:avLst/>
            </a:prstGeom>
            <a:noFill/>
          </p:spPr>
          <p:txBody>
            <a:bodyPr wrap="square" rtlCol="0">
              <a:spAutoFit/>
            </a:bodyPr>
            <a:lstStyle/>
            <a:p>
              <a:pPr algn="just"/>
              <a:r>
                <a:rPr lang="en-US" sz="2000" dirty="0" smtClean="0">
                  <a:latin typeface="Arial" pitchFamily="34" charset="0"/>
                  <a:cs typeface="Arial" pitchFamily="34" charset="0"/>
                </a:rPr>
                <a:t>5. What did Mabel want to send to Mom?</a:t>
              </a:r>
            </a:p>
            <a:p>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100 sweaters</a:t>
              </a:r>
            </a:p>
            <a:p>
              <a:pPr>
                <a:buFont typeface="Arial" pitchFamily="34" charset="0"/>
                <a:buChar char="•"/>
              </a:pPr>
              <a:r>
                <a:rPr lang="en-US" sz="2000" dirty="0" smtClean="0">
                  <a:latin typeface="Arial" pitchFamily="34" charset="0"/>
                  <a:cs typeface="Arial" pitchFamily="34" charset="0"/>
                </a:rPr>
                <a:t> Waddles</a:t>
              </a:r>
            </a:p>
            <a:p>
              <a:pPr>
                <a:buFont typeface="Arial" pitchFamily="34" charset="0"/>
                <a:buChar char="•"/>
              </a:pPr>
              <a:r>
                <a:rPr lang="en-US" sz="2000" dirty="0" smtClean="0">
                  <a:latin typeface="Arial" pitchFamily="34" charset="0"/>
                  <a:cs typeface="Arial" pitchFamily="34" charset="0"/>
                </a:rPr>
                <a:t> 100 packs of marmalade</a:t>
              </a:r>
            </a:p>
            <a:p>
              <a:pPr>
                <a:buFont typeface="Arial" pitchFamily="34" charset="0"/>
                <a:buChar char="•"/>
              </a:pPr>
              <a:r>
                <a:rPr lang="en-US" sz="2000" dirty="0" smtClean="0">
                  <a:latin typeface="Arial" pitchFamily="34" charset="0"/>
                  <a:cs typeface="Arial" pitchFamily="34" charset="0"/>
                </a:rPr>
                <a:t> </a:t>
              </a:r>
              <a:r>
                <a:rPr lang="en-US" sz="2000" u="sng" dirty="0" smtClean="0">
                  <a:latin typeface="Arial" pitchFamily="34" charset="0"/>
                  <a:cs typeface="Arial" pitchFamily="34" charset="0"/>
                </a:rPr>
                <a:t>A video where she puts 100 marmalades in her nose</a:t>
              </a:r>
            </a:p>
          </p:txBody>
        </p:sp>
      </p:grpSp>
      <p:pic>
        <p:nvPicPr>
          <p:cNvPr id="18" name="Picture 22" descr="https://i.pinimg.com/564x/f8/5c/f9/f85cf9dc4dcdf84b99f6884d9f99f8fc.jp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491880" y="4358720"/>
            <a:ext cx="1915716" cy="2000633"/>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5058" name="Picture 2" descr="https://i.pinimg.com/originals/7e/98/2f/7e982f6859d7d5c600d1506ce82cf52e.gif"/>
          <p:cNvPicPr>
            <a:picLocks noChangeAspect="1" noChangeArrowheads="1" noCrop="1"/>
          </p:cNvPicPr>
          <p:nvPr/>
        </p:nvPicPr>
        <p:blipFill>
          <a:blip r:embed="rId2" cstate="print"/>
          <a:srcRect/>
          <a:stretch>
            <a:fillRect/>
          </a:stretch>
        </p:blipFill>
        <p:spPr bwMode="auto">
          <a:xfrm>
            <a:off x="323528" y="1124744"/>
            <a:ext cx="8352928" cy="4824536"/>
          </a:xfrm>
          <a:prstGeom prst="rect">
            <a:avLst/>
          </a:prstGeom>
          <a:noFill/>
        </p:spPr>
      </p:pic>
      <p:pic>
        <p:nvPicPr>
          <p:cNvPr id="32" name="Picture 2" descr="https://i.pinimg.com/564x/4a/fc/ed/4afced3242ef042e135a50caaa390daa.jpg"/>
          <p:cNvPicPr>
            <a:picLocks noChangeAspect="1" noChangeArrowheads="1"/>
          </p:cNvPicPr>
          <p:nvPr/>
        </p:nvPicPr>
        <p:blipFill>
          <a:blip r:embed="rId3" cstate="print">
            <a:clrChange>
              <a:clrFrom>
                <a:srgbClr val="FFFFFF"/>
              </a:clrFrom>
              <a:clrTo>
                <a:srgbClr val="FFFFFF">
                  <a:alpha val="0"/>
                </a:srgbClr>
              </a:clrTo>
            </a:clrChange>
            <a:biLevel thresh="50000"/>
          </a:blip>
          <a:srcRect l="85711" t="18509" r="10377" b="63556"/>
          <a:stretch>
            <a:fillRect/>
          </a:stretch>
        </p:blipFill>
        <p:spPr bwMode="auto">
          <a:xfrm>
            <a:off x="8676456" y="476672"/>
            <a:ext cx="467544" cy="1512168"/>
          </a:xfrm>
          <a:prstGeom prst="rect">
            <a:avLst/>
          </a:prstGeom>
          <a:noFill/>
        </p:spPr>
      </p:pic>
      <p:pic>
        <p:nvPicPr>
          <p:cNvPr id="33" name="Picture 2" descr="https://i.pinimg.com/564x/4a/fc/ed/4afced3242ef042e135a50caaa390daa.jpg"/>
          <p:cNvPicPr>
            <a:picLocks noChangeAspect="1" noChangeArrowheads="1"/>
          </p:cNvPicPr>
          <p:nvPr/>
        </p:nvPicPr>
        <p:blipFill>
          <a:blip r:embed="rId3" cstate="print">
            <a:clrChange>
              <a:clrFrom>
                <a:srgbClr val="FFA0BB"/>
              </a:clrFrom>
              <a:clrTo>
                <a:srgbClr val="FFA0BB">
                  <a:alpha val="0"/>
                </a:srgbClr>
              </a:clrTo>
            </a:clrChange>
            <a:biLevel thresh="50000"/>
          </a:blip>
          <a:srcRect l="85189" t="36444" r="10377" b="23944"/>
          <a:stretch>
            <a:fillRect/>
          </a:stretch>
        </p:blipFill>
        <p:spPr bwMode="auto">
          <a:xfrm>
            <a:off x="8676456" y="1916832"/>
            <a:ext cx="467544" cy="3339752"/>
          </a:xfrm>
          <a:prstGeom prst="rect">
            <a:avLst/>
          </a:prstGeom>
          <a:noFill/>
        </p:spPr>
      </p:pic>
      <p:grpSp>
        <p:nvGrpSpPr>
          <p:cNvPr id="2" name="Группа 25"/>
          <p:cNvGrpSpPr/>
          <p:nvPr/>
        </p:nvGrpSpPr>
        <p:grpSpPr>
          <a:xfrm>
            <a:off x="0" y="0"/>
            <a:ext cx="9144000" cy="476672"/>
            <a:chOff x="0" y="0"/>
            <a:chExt cx="9144000" cy="476672"/>
          </a:xfrm>
        </p:grpSpPr>
        <p:pic>
          <p:nvPicPr>
            <p:cNvPr id="7" name="Picture 2" descr="https://i.pinimg.com/564x/4a/fc/ed/4afced3242ef042e135a50caaa390daa.jpg"/>
            <p:cNvPicPr>
              <a:picLocks noChangeAspect="1" noChangeArrowheads="1"/>
            </p:cNvPicPr>
            <p:nvPr/>
          </p:nvPicPr>
          <p:blipFill>
            <a:blip r:embed="rId3"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8" name="Прямая соединительная линия 7"/>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5062" name="Picture 6" descr="https://i.pinimg.com/564x/82/2c/c7/822cc7d489ca89d0dd2d6b90653ad809.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20380" y="4077072"/>
            <a:ext cx="2323620" cy="2780928"/>
          </a:xfrm>
          <a:prstGeom prst="rect">
            <a:avLst/>
          </a:prstGeom>
          <a:noFill/>
        </p:spPr>
      </p:pic>
      <p:pic>
        <p:nvPicPr>
          <p:cNvPr id="45064" name="Picture 8" descr="https://i.pinimg.com/564x/06/63/9f/06639fe3538613efcf38623f2bbbf32f.jpg"/>
          <p:cNvPicPr>
            <a:picLocks noChangeAspect="1" noChangeArrowheads="1"/>
          </p:cNvPicPr>
          <p:nvPr/>
        </p:nvPicPr>
        <p:blipFill>
          <a:blip r:embed="rId5" cstate="print">
            <a:clrChange>
              <a:clrFrom>
                <a:srgbClr val="FFFFFF"/>
              </a:clrFrom>
              <a:clrTo>
                <a:srgbClr val="FFFFFF">
                  <a:alpha val="0"/>
                </a:srgbClr>
              </a:clrTo>
            </a:clrChange>
          </a:blip>
          <a:srcRect t="13070"/>
          <a:stretch>
            <a:fillRect/>
          </a:stretch>
        </p:blipFill>
        <p:spPr bwMode="auto">
          <a:xfrm>
            <a:off x="0" y="548680"/>
            <a:ext cx="1472189" cy="1602557"/>
          </a:xfrm>
          <a:prstGeom prst="rect">
            <a:avLst/>
          </a:prstGeom>
          <a:noFill/>
        </p:spPr>
      </p:pic>
      <p:sp>
        <p:nvSpPr>
          <p:cNvPr id="35" name="TextBox 34"/>
          <p:cNvSpPr txBox="1"/>
          <p:nvPr/>
        </p:nvSpPr>
        <p:spPr>
          <a:xfrm>
            <a:off x="0" y="404664"/>
            <a:ext cx="9144000" cy="707886"/>
          </a:xfrm>
          <a:prstGeom prst="rect">
            <a:avLst/>
          </a:prstGeom>
          <a:noFill/>
        </p:spPr>
        <p:txBody>
          <a:bodyPr wrap="square" rtlCol="0">
            <a:spAutoFit/>
          </a:bodyPr>
          <a:lstStyle/>
          <a:p>
            <a:pPr algn="ctr"/>
            <a:r>
              <a:rPr lang="en-US" sz="4000" b="1" dirty="0" smtClean="0">
                <a:latin typeface="Bookman Old Style" pitchFamily="18" charset="0"/>
              </a:rPr>
              <a:t>THANKS FOR YOUR</a:t>
            </a:r>
            <a:endParaRPr lang="ru-RU" sz="4000" b="1" dirty="0">
              <a:latin typeface="Bookman Old Style" pitchFamily="18" charset="0"/>
            </a:endParaRPr>
          </a:p>
        </p:txBody>
      </p:sp>
      <p:grpSp>
        <p:nvGrpSpPr>
          <p:cNvPr id="47" name="Группа 46"/>
          <p:cNvGrpSpPr/>
          <p:nvPr/>
        </p:nvGrpSpPr>
        <p:grpSpPr>
          <a:xfrm>
            <a:off x="2267744" y="5949280"/>
            <a:ext cx="4176464" cy="792088"/>
            <a:chOff x="539552" y="1916832"/>
            <a:chExt cx="4176464" cy="792088"/>
          </a:xfrm>
        </p:grpSpPr>
        <p:pic>
          <p:nvPicPr>
            <p:cNvPr id="48" name="Picture 18" descr="https://i.pinimg.com/564x/69/d3/54/69d354ad37f62caf4bbc57ecab50229d.jpg"/>
            <p:cNvPicPr>
              <a:picLocks noChangeAspect="1" noChangeArrowheads="1"/>
            </p:cNvPicPr>
            <p:nvPr/>
          </p:nvPicPr>
          <p:blipFill>
            <a:blip r:embed="rId6" cstate="print">
              <a:clrChange>
                <a:clrFrom>
                  <a:srgbClr val="F4F1DE"/>
                </a:clrFrom>
                <a:clrTo>
                  <a:srgbClr val="F4F1DE">
                    <a:alpha val="0"/>
                  </a:srgbClr>
                </a:clrTo>
              </a:clrChange>
            </a:blip>
            <a:srcRect l="44234" t="55787" r="45043" b="30809"/>
            <a:stretch>
              <a:fillRect/>
            </a:stretch>
          </p:blipFill>
          <p:spPr bwMode="auto">
            <a:xfrm>
              <a:off x="4139952" y="1988840"/>
              <a:ext cx="576064" cy="720080"/>
            </a:xfrm>
            <a:prstGeom prst="rect">
              <a:avLst/>
            </a:prstGeom>
            <a:noFill/>
          </p:spPr>
        </p:pic>
        <p:grpSp>
          <p:nvGrpSpPr>
            <p:cNvPr id="49" name="Группа 10"/>
            <p:cNvGrpSpPr/>
            <p:nvPr/>
          </p:nvGrpSpPr>
          <p:grpSpPr>
            <a:xfrm>
              <a:off x="539552" y="1916832"/>
              <a:ext cx="3672408" cy="792088"/>
              <a:chOff x="539552" y="1916832"/>
              <a:chExt cx="3672408" cy="792088"/>
            </a:xfrm>
          </p:grpSpPr>
          <p:pic>
            <p:nvPicPr>
              <p:cNvPr id="50" name="Picture 18" descr="https://i.pinimg.com/564x/69/d3/54/69d354ad37f62caf4bbc57ecab50229d.jpg"/>
              <p:cNvPicPr>
                <a:picLocks noChangeAspect="1" noChangeArrowheads="1"/>
              </p:cNvPicPr>
              <p:nvPr/>
            </p:nvPicPr>
            <p:blipFill>
              <a:blip r:embed="rId6" cstate="print">
                <a:clrChange>
                  <a:clrFrom>
                    <a:srgbClr val="F4F1DE"/>
                  </a:clrFrom>
                  <a:clrTo>
                    <a:srgbClr val="F4F1DE">
                      <a:alpha val="0"/>
                    </a:srgbClr>
                  </a:clrTo>
                </a:clrChange>
              </a:blip>
              <a:srcRect l="4021" t="41553" r="83915" b="45043"/>
              <a:stretch>
                <a:fillRect/>
              </a:stretch>
            </p:blipFill>
            <p:spPr bwMode="auto">
              <a:xfrm>
                <a:off x="539552" y="1916832"/>
                <a:ext cx="648072" cy="720080"/>
              </a:xfrm>
              <a:prstGeom prst="rect">
                <a:avLst/>
              </a:prstGeom>
              <a:noFill/>
            </p:spPr>
          </p:pic>
          <p:pic>
            <p:nvPicPr>
              <p:cNvPr id="51" name="Picture 18" descr="https://i.pinimg.com/564x/69/d3/54/69d354ad37f62caf4bbc57ecab50229d.jpg"/>
              <p:cNvPicPr>
                <a:picLocks noChangeAspect="1" noChangeArrowheads="1"/>
              </p:cNvPicPr>
              <p:nvPr/>
            </p:nvPicPr>
            <p:blipFill>
              <a:blip r:embed="rId6" cstate="print">
                <a:clrChange>
                  <a:clrFrom>
                    <a:srgbClr val="F4F1DE"/>
                  </a:clrFrom>
                  <a:clrTo>
                    <a:srgbClr val="F4F1DE">
                      <a:alpha val="0"/>
                    </a:srgbClr>
                  </a:clrTo>
                </a:clrChange>
              </a:blip>
              <a:srcRect l="13404" t="69701" r="77213" b="18235"/>
              <a:stretch>
                <a:fillRect/>
              </a:stretch>
            </p:blipFill>
            <p:spPr bwMode="auto">
              <a:xfrm>
                <a:off x="1043608" y="1988840"/>
                <a:ext cx="504056" cy="648072"/>
              </a:xfrm>
              <a:prstGeom prst="rect">
                <a:avLst/>
              </a:prstGeom>
              <a:noFill/>
            </p:spPr>
          </p:pic>
          <p:pic>
            <p:nvPicPr>
              <p:cNvPr id="52" name="Picture 18" descr="https://i.pinimg.com/564x/69/d3/54/69d354ad37f62caf4bbc57ecab50229d.jpg"/>
              <p:cNvPicPr>
                <a:picLocks noChangeAspect="1" noChangeArrowheads="1"/>
              </p:cNvPicPr>
              <p:nvPr/>
            </p:nvPicPr>
            <p:blipFill>
              <a:blip r:embed="rId6" cstate="print">
                <a:clrChange>
                  <a:clrFrom>
                    <a:srgbClr val="F4F1DE"/>
                  </a:clrFrom>
                  <a:clrTo>
                    <a:srgbClr val="F4F1DE">
                      <a:alpha val="0"/>
                    </a:srgbClr>
                  </a:clrTo>
                </a:clrChange>
              </a:blip>
              <a:srcRect l="14744" t="69701" r="77213" b="18235"/>
              <a:stretch>
                <a:fillRect/>
              </a:stretch>
            </p:blipFill>
            <p:spPr bwMode="auto">
              <a:xfrm>
                <a:off x="1547664" y="1988840"/>
                <a:ext cx="432048" cy="648072"/>
              </a:xfrm>
              <a:prstGeom prst="rect">
                <a:avLst/>
              </a:prstGeom>
              <a:noFill/>
            </p:spPr>
          </p:pic>
          <p:pic>
            <p:nvPicPr>
              <p:cNvPr id="53" name="Picture 18" descr="https://i.pinimg.com/564x/69/d3/54/69d354ad37f62caf4bbc57ecab50229d.jpg"/>
              <p:cNvPicPr>
                <a:picLocks noChangeAspect="1" noChangeArrowheads="1"/>
              </p:cNvPicPr>
              <p:nvPr/>
            </p:nvPicPr>
            <p:blipFill>
              <a:blip r:embed="rId6" cstate="print">
                <a:clrChange>
                  <a:clrFrom>
                    <a:srgbClr val="F4F1DE"/>
                  </a:clrFrom>
                  <a:clrTo>
                    <a:srgbClr val="F4F1DE">
                      <a:alpha val="0"/>
                    </a:srgbClr>
                  </a:clrTo>
                </a:clrChange>
              </a:blip>
              <a:srcRect l="13404" t="69701" r="77213" b="18235"/>
              <a:stretch>
                <a:fillRect/>
              </a:stretch>
            </p:blipFill>
            <p:spPr bwMode="auto">
              <a:xfrm>
                <a:off x="2915816" y="1988840"/>
                <a:ext cx="504056" cy="648072"/>
              </a:xfrm>
              <a:prstGeom prst="rect">
                <a:avLst/>
              </a:prstGeom>
              <a:noFill/>
            </p:spPr>
          </p:pic>
          <p:pic>
            <p:nvPicPr>
              <p:cNvPr id="54" name="Picture 18" descr="https://i.pinimg.com/564x/69/d3/54/69d354ad37f62caf4bbc57ecab50229d.jpg"/>
              <p:cNvPicPr>
                <a:picLocks noChangeAspect="1" noChangeArrowheads="1"/>
              </p:cNvPicPr>
              <p:nvPr/>
            </p:nvPicPr>
            <p:blipFill>
              <a:blip r:embed="rId6" cstate="print">
                <a:clrChange>
                  <a:clrFrom>
                    <a:srgbClr val="F4F1DE"/>
                  </a:clrFrom>
                  <a:clrTo>
                    <a:srgbClr val="F4F1DE">
                      <a:alpha val="0"/>
                    </a:srgbClr>
                  </a:clrTo>
                </a:clrChange>
              </a:blip>
              <a:srcRect l="46914" t="42893" r="43703" b="45043"/>
              <a:stretch>
                <a:fillRect/>
              </a:stretch>
            </p:blipFill>
            <p:spPr bwMode="auto">
              <a:xfrm>
                <a:off x="1907704" y="1988840"/>
                <a:ext cx="504056" cy="648072"/>
              </a:xfrm>
              <a:prstGeom prst="rect">
                <a:avLst/>
              </a:prstGeom>
              <a:noFill/>
            </p:spPr>
          </p:pic>
          <p:pic>
            <p:nvPicPr>
              <p:cNvPr id="55" name="Picture 18" descr="https://i.pinimg.com/564x/69/d3/54/69d354ad37f62caf4bbc57ecab50229d.jpg"/>
              <p:cNvPicPr>
                <a:picLocks noChangeAspect="1" noChangeArrowheads="1"/>
              </p:cNvPicPr>
              <p:nvPr/>
            </p:nvPicPr>
            <p:blipFill>
              <a:blip r:embed="rId6" cstate="print">
                <a:clrChange>
                  <a:clrFrom>
                    <a:srgbClr val="F4F1DE"/>
                  </a:clrFrom>
                  <a:clrTo>
                    <a:srgbClr val="F4F1DE">
                      <a:alpha val="0"/>
                    </a:srgbClr>
                  </a:clrTo>
                </a:clrChange>
              </a:blip>
              <a:srcRect l="44234" t="55787" r="45043" b="30809"/>
              <a:stretch>
                <a:fillRect/>
              </a:stretch>
            </p:blipFill>
            <p:spPr bwMode="auto">
              <a:xfrm>
                <a:off x="2411760" y="1988840"/>
                <a:ext cx="576064" cy="720080"/>
              </a:xfrm>
              <a:prstGeom prst="rect">
                <a:avLst/>
              </a:prstGeom>
              <a:noFill/>
            </p:spPr>
          </p:pic>
          <p:pic>
            <p:nvPicPr>
              <p:cNvPr id="56" name="Picture 18" descr="https://i.pinimg.com/564x/69/d3/54/69d354ad37f62caf4bbc57ecab50229d.jpg"/>
              <p:cNvPicPr>
                <a:picLocks noChangeAspect="1" noChangeArrowheads="1"/>
              </p:cNvPicPr>
              <p:nvPr/>
            </p:nvPicPr>
            <p:blipFill>
              <a:blip r:embed="rId6" cstate="print">
                <a:clrChange>
                  <a:clrFrom>
                    <a:srgbClr val="F4F1DE"/>
                  </a:clrFrom>
                  <a:clrTo>
                    <a:srgbClr val="F4F1DE">
                      <a:alpha val="0"/>
                    </a:srgbClr>
                  </a:clrTo>
                </a:clrChange>
              </a:blip>
              <a:srcRect l="89807" t="41553" r="3491" b="45043"/>
              <a:stretch>
                <a:fillRect/>
              </a:stretch>
            </p:blipFill>
            <p:spPr bwMode="auto">
              <a:xfrm>
                <a:off x="3419872" y="1916832"/>
                <a:ext cx="360040" cy="720080"/>
              </a:xfrm>
              <a:prstGeom prst="rect">
                <a:avLst/>
              </a:prstGeom>
              <a:noFill/>
            </p:spPr>
          </p:pic>
          <p:pic>
            <p:nvPicPr>
              <p:cNvPr id="57" name="Picture 18" descr="https://i.pinimg.com/564x/69/d3/54/69d354ad37f62caf4bbc57ecab50229d.jpg"/>
              <p:cNvPicPr>
                <a:picLocks noChangeAspect="1" noChangeArrowheads="1"/>
              </p:cNvPicPr>
              <p:nvPr/>
            </p:nvPicPr>
            <p:blipFill>
              <a:blip r:embed="rId6" cstate="print">
                <a:clrChange>
                  <a:clrFrom>
                    <a:srgbClr val="F4F1DE"/>
                  </a:clrFrom>
                  <a:clrTo>
                    <a:srgbClr val="F4F1DE">
                      <a:alpha val="0"/>
                    </a:srgbClr>
                  </a:clrTo>
                </a:clrChange>
              </a:blip>
              <a:srcRect l="54957" t="56297" r="35660" b="31639"/>
              <a:stretch>
                <a:fillRect/>
              </a:stretch>
            </p:blipFill>
            <p:spPr bwMode="auto">
              <a:xfrm>
                <a:off x="3707904" y="1988840"/>
                <a:ext cx="504056" cy="648072"/>
              </a:xfrm>
              <a:prstGeom prst="rect">
                <a:avLst/>
              </a:prstGeom>
              <a:noFill/>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7"/>
                                        </p:tgtEl>
                                      </p:cBhvr>
                                      <p:by x="140000" y="14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1000" fill="hold"/>
                                        <p:tgtEl>
                                          <p:spTgt spid="47"/>
                                        </p:tgtEl>
                                      </p:cBhvr>
                                      <p:by x="85000" y="85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47"/>
                                        </p:tgtEl>
                                      </p:cBhvr>
                                      <p:by x="140000" y="14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1000" fill="hold"/>
                                        <p:tgtEl>
                                          <p:spTgt spid="47"/>
                                        </p:tgtEl>
                                      </p:cBhvr>
                                      <p:by x="85000" y="85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47"/>
                                        </p:tgtEl>
                                      </p:cBhvr>
                                      <p:by x="140000" y="14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1000" fill="hold"/>
                                        <p:tgtEl>
                                          <p:spTgt spid="47"/>
                                        </p:tgtEl>
                                      </p:cBhvr>
                                      <p:by x="85000" y="8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Прямоугольник 76"/>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554" name="Picture 2" descr="https://sun9-29.userapi.com/impg/PA99LbknfbPPcD8m5ug6JUMk43Mglna2Y9l-lQ/g2uYfJlLpgM.jpg?size=1280x719&amp;quality=95&amp;sign=5bbe179a9c0b04dc1d238ce4169f549e&amp;type=album"/>
          <p:cNvPicPr>
            <a:picLocks noChangeAspect="1" noChangeArrowheads="1"/>
          </p:cNvPicPr>
          <p:nvPr/>
        </p:nvPicPr>
        <p:blipFill>
          <a:blip r:embed="rId2" cstate="print"/>
          <a:srcRect/>
          <a:stretch>
            <a:fillRect/>
          </a:stretch>
        </p:blipFill>
        <p:spPr bwMode="auto">
          <a:xfrm>
            <a:off x="179512" y="476672"/>
            <a:ext cx="8784976" cy="6192688"/>
          </a:xfrm>
          <a:prstGeom prst="rect">
            <a:avLst/>
          </a:prstGeom>
          <a:noFill/>
        </p:spPr>
      </p:pic>
      <p:grpSp>
        <p:nvGrpSpPr>
          <p:cNvPr id="2" name="Группа 25"/>
          <p:cNvGrpSpPr/>
          <p:nvPr/>
        </p:nvGrpSpPr>
        <p:grpSpPr>
          <a:xfrm>
            <a:off x="0" y="0"/>
            <a:ext cx="9144000" cy="476672"/>
            <a:chOff x="0" y="0"/>
            <a:chExt cx="9144000" cy="476672"/>
          </a:xfrm>
        </p:grpSpPr>
        <p:pic>
          <p:nvPicPr>
            <p:cNvPr id="15362" name="Picture 2" descr="https://i.pinimg.com/564x/4a/fc/ed/4afced3242ef042e135a50caaa390daa.jpg"/>
            <p:cNvPicPr>
              <a:picLocks noChangeAspect="1" noChangeArrowheads="1"/>
            </p:cNvPicPr>
            <p:nvPr/>
          </p:nvPicPr>
          <p:blipFill>
            <a:blip r:embed="rId3"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12" name="Прямая соединительная линия 11"/>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Группа 22"/>
          <p:cNvGrpSpPr/>
          <p:nvPr/>
        </p:nvGrpSpPr>
        <p:grpSpPr>
          <a:xfrm>
            <a:off x="395536" y="1196752"/>
            <a:ext cx="2880320" cy="3096344"/>
            <a:chOff x="251520" y="692696"/>
            <a:chExt cx="2880320" cy="3096344"/>
          </a:xfrm>
        </p:grpSpPr>
        <p:grpSp>
          <p:nvGrpSpPr>
            <p:cNvPr id="3" name="Группа 81"/>
            <p:cNvGrpSpPr/>
            <p:nvPr/>
          </p:nvGrpSpPr>
          <p:grpSpPr>
            <a:xfrm>
              <a:off x="251520" y="692696"/>
              <a:ext cx="2880320" cy="3096344"/>
              <a:chOff x="323528" y="908720"/>
              <a:chExt cx="2952328" cy="3240360"/>
            </a:xfrm>
          </p:grpSpPr>
          <p:sp>
            <p:nvSpPr>
              <p:cNvPr id="70" name="Прямоугольник 69"/>
              <p:cNvSpPr/>
              <p:nvPr/>
            </p:nvSpPr>
            <p:spPr>
              <a:xfrm>
                <a:off x="323528" y="908720"/>
                <a:ext cx="2952328" cy="3240360"/>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508" name="Picture 4" descr="https://i.pinimg.com/564x/0f/8b/d7/0f8bd79e9ac9442a6862879faf1c6e84.jpg">
                <a:hlinkClick r:id="rId4" action="ppaction://hlinksldjump"/>
              </p:cNvPr>
              <p:cNvPicPr>
                <a:picLocks noChangeAspect="1" noChangeArrowheads="1"/>
              </p:cNvPicPr>
              <p:nvPr/>
            </p:nvPicPr>
            <p:blipFill>
              <a:blip r:embed="rId5" cstate="print"/>
              <a:srcRect/>
              <a:stretch>
                <a:fillRect/>
              </a:stretch>
            </p:blipFill>
            <p:spPr bwMode="auto">
              <a:xfrm>
                <a:off x="539552" y="1052736"/>
                <a:ext cx="2530252" cy="2530252"/>
              </a:xfrm>
              <a:prstGeom prst="rect">
                <a:avLst/>
              </a:prstGeom>
              <a:noFill/>
            </p:spPr>
          </p:pic>
        </p:grpSp>
        <p:sp>
          <p:nvSpPr>
            <p:cNvPr id="84" name="TextBox 83"/>
            <p:cNvSpPr txBox="1"/>
            <p:nvPr/>
          </p:nvSpPr>
          <p:spPr>
            <a:xfrm>
              <a:off x="251520" y="3356992"/>
              <a:ext cx="2880320" cy="369332"/>
            </a:xfrm>
            <a:prstGeom prst="rect">
              <a:avLst/>
            </a:prstGeom>
            <a:noFill/>
          </p:spPr>
          <p:txBody>
            <a:bodyPr wrap="square" rtlCol="0">
              <a:spAutoFit/>
            </a:bodyPr>
            <a:lstStyle/>
            <a:p>
              <a:pPr algn="ctr"/>
              <a:r>
                <a:rPr lang="en-US" b="1" dirty="0" smtClean="0">
                  <a:latin typeface="Bookman Old Style" pitchFamily="18" charset="0"/>
                </a:rPr>
                <a:t>CARTOONS</a:t>
              </a:r>
              <a:r>
                <a:rPr lang="ru-RU" b="1" dirty="0" smtClean="0">
                  <a:latin typeface="Bookman Old Style" pitchFamily="18" charset="0"/>
                </a:rPr>
                <a:t> </a:t>
              </a:r>
              <a:endParaRPr lang="ru-RU" b="1" dirty="0">
                <a:latin typeface="Bookman Old Style" pitchFamily="18" charset="0"/>
              </a:endParaRPr>
            </a:p>
          </p:txBody>
        </p:sp>
      </p:grpSp>
      <p:grpSp>
        <p:nvGrpSpPr>
          <p:cNvPr id="24" name="Группа 23"/>
          <p:cNvGrpSpPr/>
          <p:nvPr/>
        </p:nvGrpSpPr>
        <p:grpSpPr>
          <a:xfrm>
            <a:off x="5940152" y="1268760"/>
            <a:ext cx="2880320" cy="3096344"/>
            <a:chOff x="5940152" y="692696"/>
            <a:chExt cx="2880320" cy="3096344"/>
          </a:xfrm>
        </p:grpSpPr>
        <p:grpSp>
          <p:nvGrpSpPr>
            <p:cNvPr id="4" name="Группа 82"/>
            <p:cNvGrpSpPr/>
            <p:nvPr/>
          </p:nvGrpSpPr>
          <p:grpSpPr>
            <a:xfrm>
              <a:off x="5940152" y="692696"/>
              <a:ext cx="2880320" cy="3096344"/>
              <a:chOff x="5650320" y="980728"/>
              <a:chExt cx="2952328" cy="3317511"/>
            </a:xfrm>
            <a:effectLst>
              <a:glow rad="228600">
                <a:schemeClr val="accent4">
                  <a:satMod val="175000"/>
                  <a:alpha val="40000"/>
                </a:schemeClr>
              </a:glow>
            </a:effectLst>
          </p:grpSpPr>
          <p:sp>
            <p:nvSpPr>
              <p:cNvPr id="80" name="Прямоугольник 79"/>
              <p:cNvSpPr/>
              <p:nvPr/>
            </p:nvSpPr>
            <p:spPr>
              <a:xfrm>
                <a:off x="5650320" y="980728"/>
                <a:ext cx="2952328" cy="3317511"/>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1510" name="Picture 6" descr="https://i.pinimg.com/564x/24/01/5f/24015f3b25835c3ac246778fd8d355a9.jpg">
                <a:hlinkClick r:id="rId6" action="ppaction://hlinksldjump"/>
              </p:cNvPr>
              <p:cNvPicPr>
                <a:picLocks noChangeAspect="1" noChangeArrowheads="1"/>
              </p:cNvPicPr>
              <p:nvPr/>
            </p:nvPicPr>
            <p:blipFill>
              <a:blip r:embed="rId7" cstate="print"/>
              <a:srcRect t="3937" b="4278"/>
              <a:stretch>
                <a:fillRect/>
              </a:stretch>
            </p:blipFill>
            <p:spPr bwMode="auto">
              <a:xfrm>
                <a:off x="5940152" y="1124744"/>
                <a:ext cx="2520280" cy="2376264"/>
              </a:xfrm>
              <a:prstGeom prst="rect">
                <a:avLst/>
              </a:prstGeom>
              <a:noFill/>
            </p:spPr>
          </p:pic>
        </p:grpSp>
        <p:sp>
          <p:nvSpPr>
            <p:cNvPr id="85" name="TextBox 84"/>
            <p:cNvSpPr txBox="1"/>
            <p:nvPr/>
          </p:nvSpPr>
          <p:spPr>
            <a:xfrm>
              <a:off x="5940152" y="3356992"/>
              <a:ext cx="2880320" cy="369332"/>
            </a:xfrm>
            <a:prstGeom prst="rect">
              <a:avLst/>
            </a:prstGeom>
            <a:noFill/>
          </p:spPr>
          <p:txBody>
            <a:bodyPr wrap="square" rtlCol="0">
              <a:spAutoFit/>
            </a:bodyPr>
            <a:lstStyle/>
            <a:p>
              <a:pPr algn="ctr"/>
              <a:r>
                <a:rPr lang="en-US" b="1" dirty="0" smtClean="0">
                  <a:latin typeface="Bookman Old Style" pitchFamily="18" charset="0"/>
                </a:rPr>
                <a:t>GAMES</a:t>
              </a:r>
              <a:endParaRPr lang="ru-RU" b="1" dirty="0">
                <a:latin typeface="Bookman Old Style" pitchFamily="18" charset="0"/>
              </a:endParaRPr>
            </a:p>
          </p:txBody>
        </p:sp>
      </p:grpSp>
      <p:pic>
        <p:nvPicPr>
          <p:cNvPr id="23558" name="Picture 6" descr="https://i.pinimg.com/564x/39/17/14/39171456874e36189589307b45736df9.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475656" y="5013176"/>
            <a:ext cx="1229122" cy="1229122"/>
          </a:xfrm>
          <a:prstGeom prst="rect">
            <a:avLst/>
          </a:prstGeom>
          <a:noFill/>
        </p:spPr>
      </p:pic>
      <p:pic>
        <p:nvPicPr>
          <p:cNvPr id="23560" name="Picture 8" descr="https://i.pinimg.com/564x/8a/f3/59/8af359d5e5648af83870219bf9fe1b60.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flipH="1">
            <a:off x="3707904" y="548680"/>
            <a:ext cx="2051720" cy="2080966"/>
          </a:xfrm>
          <a:prstGeom prst="rect">
            <a:avLst/>
          </a:prstGeom>
          <a:noFill/>
        </p:spPr>
      </p:pic>
      <p:pic>
        <p:nvPicPr>
          <p:cNvPr id="25" name="Picture 2" descr="https://i.pinimg.com/564x/04/4a/ec/044aec81807313abd8afad1ea7c88b19.jpg">
            <a:hlinkClick r:id="rId10" action="ppaction://hlinksldjump"/>
          </p:cNvPr>
          <p:cNvPicPr>
            <a:picLocks noChangeAspect="1" noChangeArrowheads="1"/>
          </p:cNvPicPr>
          <p:nvPr/>
        </p:nvPicPr>
        <p:blipFill>
          <a:blip r:embed="rId11" cstate="print">
            <a:clrChange>
              <a:clrFrom>
                <a:srgbClr val="FED190"/>
              </a:clrFrom>
              <a:clrTo>
                <a:srgbClr val="FED190">
                  <a:alpha val="0"/>
                </a:srgbClr>
              </a:clrTo>
            </a:clrChange>
          </a:blip>
          <a:srcRect l="64339" t="36191" r="10193" b="38341"/>
          <a:stretch>
            <a:fillRect/>
          </a:stretch>
        </p:blipFill>
        <p:spPr bwMode="auto">
          <a:xfrm>
            <a:off x="7380312" y="5589240"/>
            <a:ext cx="792088" cy="7920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Прямоугольник 76"/>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554" name="Picture 2" descr="https://sun9-29.userapi.com/impg/PA99LbknfbPPcD8m5ug6JUMk43Mglna2Y9l-lQ/g2uYfJlLpgM.jpg?size=1280x719&amp;quality=95&amp;sign=5bbe179a9c0b04dc1d238ce4169f549e&amp;type=album"/>
          <p:cNvPicPr>
            <a:picLocks noChangeAspect="1" noChangeArrowheads="1"/>
          </p:cNvPicPr>
          <p:nvPr/>
        </p:nvPicPr>
        <p:blipFill>
          <a:blip r:embed="rId2" cstate="print"/>
          <a:srcRect/>
          <a:stretch>
            <a:fillRect/>
          </a:stretch>
        </p:blipFill>
        <p:spPr bwMode="auto">
          <a:xfrm>
            <a:off x="179512" y="476672"/>
            <a:ext cx="8784976" cy="6192688"/>
          </a:xfrm>
          <a:prstGeom prst="rect">
            <a:avLst/>
          </a:prstGeom>
          <a:noFill/>
        </p:spPr>
      </p:pic>
      <p:grpSp>
        <p:nvGrpSpPr>
          <p:cNvPr id="2" name="Группа 25"/>
          <p:cNvGrpSpPr/>
          <p:nvPr/>
        </p:nvGrpSpPr>
        <p:grpSpPr>
          <a:xfrm>
            <a:off x="0" y="0"/>
            <a:ext cx="9144000" cy="476672"/>
            <a:chOff x="0" y="0"/>
            <a:chExt cx="9144000" cy="476672"/>
          </a:xfrm>
        </p:grpSpPr>
        <p:pic>
          <p:nvPicPr>
            <p:cNvPr id="15362" name="Picture 2" descr="https://i.pinimg.com/564x/4a/fc/ed/4afced3242ef042e135a50caaa390daa.jpg"/>
            <p:cNvPicPr>
              <a:picLocks noChangeAspect="1" noChangeArrowheads="1"/>
            </p:cNvPicPr>
            <p:nvPr/>
          </p:nvPicPr>
          <p:blipFill>
            <a:blip r:embed="rId3"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12" name="Прямая соединительная линия 11"/>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Группа 22"/>
          <p:cNvGrpSpPr/>
          <p:nvPr/>
        </p:nvGrpSpPr>
        <p:grpSpPr>
          <a:xfrm>
            <a:off x="395536" y="1196752"/>
            <a:ext cx="2880320" cy="3096344"/>
            <a:chOff x="251520" y="692696"/>
            <a:chExt cx="2880320" cy="3096344"/>
          </a:xfrm>
          <a:effectLst>
            <a:glow rad="228600">
              <a:schemeClr val="accent4">
                <a:satMod val="175000"/>
                <a:alpha val="40000"/>
              </a:schemeClr>
            </a:glow>
          </a:effectLst>
        </p:grpSpPr>
        <p:grpSp>
          <p:nvGrpSpPr>
            <p:cNvPr id="4" name="Группа 81"/>
            <p:cNvGrpSpPr/>
            <p:nvPr/>
          </p:nvGrpSpPr>
          <p:grpSpPr>
            <a:xfrm>
              <a:off x="251520" y="692696"/>
              <a:ext cx="2880320" cy="3096344"/>
              <a:chOff x="323528" y="908720"/>
              <a:chExt cx="2952328" cy="3240360"/>
            </a:xfrm>
          </p:grpSpPr>
          <p:sp>
            <p:nvSpPr>
              <p:cNvPr id="70" name="Прямоугольник 69"/>
              <p:cNvSpPr/>
              <p:nvPr/>
            </p:nvSpPr>
            <p:spPr>
              <a:xfrm>
                <a:off x="323528" y="908720"/>
                <a:ext cx="2952328" cy="3240360"/>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508" name="Picture 4" descr="https://i.pinimg.com/564x/0f/8b/d7/0f8bd79e9ac9442a6862879faf1c6e84.jpg">
                <a:hlinkClick r:id="rId4" action="ppaction://hlinksldjump"/>
              </p:cNvPr>
              <p:cNvPicPr>
                <a:picLocks noChangeAspect="1" noChangeArrowheads="1"/>
              </p:cNvPicPr>
              <p:nvPr/>
            </p:nvPicPr>
            <p:blipFill>
              <a:blip r:embed="rId5" cstate="print"/>
              <a:srcRect/>
              <a:stretch>
                <a:fillRect/>
              </a:stretch>
            </p:blipFill>
            <p:spPr bwMode="auto">
              <a:xfrm>
                <a:off x="539552" y="1052736"/>
                <a:ext cx="2530252" cy="2530252"/>
              </a:xfrm>
              <a:prstGeom prst="rect">
                <a:avLst/>
              </a:prstGeom>
              <a:noFill/>
            </p:spPr>
          </p:pic>
        </p:grpSp>
        <p:sp>
          <p:nvSpPr>
            <p:cNvPr id="84" name="TextBox 83"/>
            <p:cNvSpPr txBox="1"/>
            <p:nvPr/>
          </p:nvSpPr>
          <p:spPr>
            <a:xfrm>
              <a:off x="251520" y="3356992"/>
              <a:ext cx="2880320" cy="369332"/>
            </a:xfrm>
            <a:prstGeom prst="rect">
              <a:avLst/>
            </a:prstGeom>
            <a:noFill/>
          </p:spPr>
          <p:txBody>
            <a:bodyPr wrap="square" rtlCol="0">
              <a:spAutoFit/>
            </a:bodyPr>
            <a:lstStyle/>
            <a:p>
              <a:pPr algn="ctr"/>
              <a:r>
                <a:rPr lang="en-US" b="1" dirty="0" smtClean="0">
                  <a:latin typeface="Bookman Old Style" pitchFamily="18" charset="0"/>
                </a:rPr>
                <a:t>CARTOONS</a:t>
              </a:r>
              <a:r>
                <a:rPr lang="ru-RU" b="1" dirty="0" smtClean="0">
                  <a:latin typeface="Bookman Old Style" pitchFamily="18" charset="0"/>
                </a:rPr>
                <a:t> </a:t>
              </a:r>
              <a:endParaRPr lang="ru-RU" b="1" dirty="0">
                <a:latin typeface="Bookman Old Style" pitchFamily="18" charset="0"/>
              </a:endParaRPr>
            </a:p>
          </p:txBody>
        </p:sp>
      </p:grpSp>
      <p:grpSp>
        <p:nvGrpSpPr>
          <p:cNvPr id="19" name="Группа 18"/>
          <p:cNvGrpSpPr/>
          <p:nvPr/>
        </p:nvGrpSpPr>
        <p:grpSpPr>
          <a:xfrm>
            <a:off x="5940152" y="1268760"/>
            <a:ext cx="2880320" cy="3096344"/>
            <a:chOff x="5940152" y="1268760"/>
            <a:chExt cx="2880320" cy="3096344"/>
          </a:xfrm>
        </p:grpSpPr>
        <p:grpSp>
          <p:nvGrpSpPr>
            <p:cNvPr id="6" name="Группа 82"/>
            <p:cNvGrpSpPr/>
            <p:nvPr/>
          </p:nvGrpSpPr>
          <p:grpSpPr>
            <a:xfrm>
              <a:off x="5940152" y="1268760"/>
              <a:ext cx="2880320" cy="3096344"/>
              <a:chOff x="5650320" y="980728"/>
              <a:chExt cx="2952328" cy="3317511"/>
            </a:xfrm>
            <a:effectLst/>
          </p:grpSpPr>
          <p:sp>
            <p:nvSpPr>
              <p:cNvPr id="80" name="Прямоугольник 79"/>
              <p:cNvSpPr/>
              <p:nvPr/>
            </p:nvSpPr>
            <p:spPr>
              <a:xfrm>
                <a:off x="5650320" y="980728"/>
                <a:ext cx="2952328" cy="3317511"/>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1510" name="Picture 6" descr="https://i.pinimg.com/564x/24/01/5f/24015f3b25835c3ac246778fd8d355a9.jpg">
                <a:hlinkClick r:id="rId6" action="ppaction://hlinksldjump"/>
              </p:cNvPr>
              <p:cNvPicPr>
                <a:picLocks noChangeAspect="1" noChangeArrowheads="1"/>
              </p:cNvPicPr>
              <p:nvPr/>
            </p:nvPicPr>
            <p:blipFill>
              <a:blip r:embed="rId7" cstate="print"/>
              <a:srcRect t="3937" b="4278"/>
              <a:stretch>
                <a:fillRect/>
              </a:stretch>
            </p:blipFill>
            <p:spPr bwMode="auto">
              <a:xfrm>
                <a:off x="5940152" y="1124744"/>
                <a:ext cx="2520280" cy="2376264"/>
              </a:xfrm>
              <a:prstGeom prst="rect">
                <a:avLst/>
              </a:prstGeom>
              <a:noFill/>
            </p:spPr>
          </p:pic>
        </p:grpSp>
        <p:sp>
          <p:nvSpPr>
            <p:cNvPr id="85" name="TextBox 84"/>
            <p:cNvSpPr txBox="1"/>
            <p:nvPr/>
          </p:nvSpPr>
          <p:spPr>
            <a:xfrm>
              <a:off x="5940152" y="3933056"/>
              <a:ext cx="2880320" cy="369332"/>
            </a:xfrm>
            <a:prstGeom prst="rect">
              <a:avLst/>
            </a:prstGeom>
            <a:noFill/>
          </p:spPr>
          <p:txBody>
            <a:bodyPr wrap="square" rtlCol="0">
              <a:spAutoFit/>
            </a:bodyPr>
            <a:lstStyle/>
            <a:p>
              <a:pPr algn="ctr"/>
              <a:r>
                <a:rPr lang="en-US" b="1" dirty="0" smtClean="0">
                  <a:latin typeface="Bookman Old Style" pitchFamily="18" charset="0"/>
                </a:rPr>
                <a:t>GAMES</a:t>
              </a:r>
              <a:endParaRPr lang="ru-RU" b="1" dirty="0">
                <a:latin typeface="Bookman Old Style" pitchFamily="18" charset="0"/>
              </a:endParaRPr>
            </a:p>
          </p:txBody>
        </p:sp>
      </p:grpSp>
      <p:pic>
        <p:nvPicPr>
          <p:cNvPr id="23558" name="Picture 6" descr="https://i.pinimg.com/564x/39/17/14/39171456874e36189589307b45736df9.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475656" y="5013176"/>
            <a:ext cx="1229122" cy="1229122"/>
          </a:xfrm>
          <a:prstGeom prst="rect">
            <a:avLst/>
          </a:prstGeom>
          <a:noFill/>
        </p:spPr>
      </p:pic>
      <p:pic>
        <p:nvPicPr>
          <p:cNvPr id="23560" name="Picture 8" descr="https://i.pinimg.com/564x/8a/f3/59/8af359d5e5648af83870219bf9fe1b60.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flipH="1">
            <a:off x="3707904" y="548680"/>
            <a:ext cx="2051720" cy="2080966"/>
          </a:xfrm>
          <a:prstGeom prst="rect">
            <a:avLst/>
          </a:prstGeom>
          <a:noFill/>
        </p:spPr>
      </p:pic>
      <p:pic>
        <p:nvPicPr>
          <p:cNvPr id="21" name="Picture 2" descr="https://i.pinimg.com/564x/04/4a/ec/044aec81807313abd8afad1ea7c88b19.jpg">
            <a:hlinkClick r:id="rId10" action="ppaction://hlinksldjump"/>
          </p:cNvPr>
          <p:cNvPicPr>
            <a:picLocks noChangeAspect="1" noChangeArrowheads="1"/>
          </p:cNvPicPr>
          <p:nvPr/>
        </p:nvPicPr>
        <p:blipFill>
          <a:blip r:embed="rId11" cstate="print">
            <a:clrChange>
              <a:clrFrom>
                <a:srgbClr val="FED190"/>
              </a:clrFrom>
              <a:clrTo>
                <a:srgbClr val="FED190">
                  <a:alpha val="0"/>
                </a:srgbClr>
              </a:clrTo>
            </a:clrChange>
          </a:blip>
          <a:srcRect l="64339" t="36191" r="10193" b="38341"/>
          <a:stretch>
            <a:fillRect/>
          </a:stretch>
        </p:blipFill>
        <p:spPr bwMode="auto">
          <a:xfrm>
            <a:off x="7380312" y="5589240"/>
            <a:ext cx="792088" cy="7920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Прямоугольник 76"/>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6" name="Picture 2" descr="https://sun9-59.userapi.com/impg/GK1YK2LIPTr_yGIwU2bLprzHWCX3-HRlp61gIA/Gi-MRf4OqcQ.jpg?size=1280x707&amp;quality=95&amp;sign=2943c2ed726dd5e03c61a65d4d0cea06&amp;type=album"/>
          <p:cNvPicPr>
            <a:picLocks noChangeAspect="1" noChangeArrowheads="1"/>
          </p:cNvPicPr>
          <p:nvPr/>
        </p:nvPicPr>
        <p:blipFill>
          <a:blip r:embed="rId2" cstate="print"/>
          <a:srcRect/>
          <a:stretch>
            <a:fillRect/>
          </a:stretch>
        </p:blipFill>
        <p:spPr bwMode="auto">
          <a:xfrm>
            <a:off x="179512" y="476672"/>
            <a:ext cx="8784976" cy="6120680"/>
          </a:xfrm>
          <a:prstGeom prst="rect">
            <a:avLst/>
          </a:prstGeom>
          <a:noFill/>
        </p:spPr>
      </p:pic>
      <p:grpSp>
        <p:nvGrpSpPr>
          <p:cNvPr id="2" name="Группа 25"/>
          <p:cNvGrpSpPr/>
          <p:nvPr/>
        </p:nvGrpSpPr>
        <p:grpSpPr>
          <a:xfrm>
            <a:off x="0" y="0"/>
            <a:ext cx="9144000" cy="476672"/>
            <a:chOff x="0" y="0"/>
            <a:chExt cx="9144000" cy="476672"/>
          </a:xfrm>
        </p:grpSpPr>
        <p:pic>
          <p:nvPicPr>
            <p:cNvPr id="15362" name="Picture 2" descr="https://i.pinimg.com/564x/4a/fc/ed/4afced3242ef042e135a50caaa390daa.jpg"/>
            <p:cNvPicPr>
              <a:picLocks noChangeAspect="1" noChangeArrowheads="1"/>
            </p:cNvPicPr>
            <p:nvPr/>
          </p:nvPicPr>
          <p:blipFill>
            <a:blip r:embed="rId3"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12" name="Прямая соединительная линия 11"/>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251520" y="3356992"/>
            <a:ext cx="2880320" cy="369332"/>
          </a:xfrm>
          <a:prstGeom prst="rect">
            <a:avLst/>
          </a:prstGeom>
          <a:noFill/>
        </p:spPr>
        <p:txBody>
          <a:bodyPr wrap="square" rtlCol="0">
            <a:spAutoFit/>
          </a:bodyPr>
          <a:lstStyle/>
          <a:p>
            <a:pPr algn="ctr"/>
            <a:endParaRPr lang="ru-RU" b="1" dirty="0">
              <a:latin typeface="Bookman Old Style" pitchFamily="18" charset="0"/>
            </a:endParaRPr>
          </a:p>
        </p:txBody>
      </p:sp>
      <p:sp>
        <p:nvSpPr>
          <p:cNvPr id="85" name="TextBox 84"/>
          <p:cNvSpPr txBox="1"/>
          <p:nvPr/>
        </p:nvSpPr>
        <p:spPr>
          <a:xfrm>
            <a:off x="5940152" y="3356992"/>
            <a:ext cx="2880320" cy="369332"/>
          </a:xfrm>
          <a:prstGeom prst="rect">
            <a:avLst/>
          </a:prstGeom>
          <a:noFill/>
        </p:spPr>
        <p:txBody>
          <a:bodyPr wrap="square" rtlCol="0">
            <a:spAutoFit/>
          </a:bodyPr>
          <a:lstStyle/>
          <a:p>
            <a:pPr algn="ctr"/>
            <a:endParaRPr lang="ru-RU" b="1" dirty="0">
              <a:latin typeface="Bookman Old Style" pitchFamily="18" charset="0"/>
            </a:endParaRPr>
          </a:p>
        </p:txBody>
      </p:sp>
      <p:grpSp>
        <p:nvGrpSpPr>
          <p:cNvPr id="21" name="Группа 20"/>
          <p:cNvGrpSpPr/>
          <p:nvPr/>
        </p:nvGrpSpPr>
        <p:grpSpPr>
          <a:xfrm>
            <a:off x="3131840" y="620688"/>
            <a:ext cx="2880320" cy="3096344"/>
            <a:chOff x="3131840" y="692696"/>
            <a:chExt cx="2880320" cy="3096344"/>
          </a:xfrm>
        </p:grpSpPr>
        <p:grpSp>
          <p:nvGrpSpPr>
            <p:cNvPr id="4" name="Группа 82"/>
            <p:cNvGrpSpPr/>
            <p:nvPr/>
          </p:nvGrpSpPr>
          <p:grpSpPr>
            <a:xfrm>
              <a:off x="3131840" y="692696"/>
              <a:ext cx="2880320" cy="3096344"/>
              <a:chOff x="5650320" y="980728"/>
              <a:chExt cx="2952328" cy="3242113"/>
            </a:xfrm>
            <a:effectLst/>
          </p:grpSpPr>
          <p:sp>
            <p:nvSpPr>
              <p:cNvPr id="80" name="Прямоугольник 79"/>
              <p:cNvSpPr/>
              <p:nvPr/>
            </p:nvSpPr>
            <p:spPr>
              <a:xfrm>
                <a:off x="5650320" y="980728"/>
                <a:ext cx="2952328" cy="3242113"/>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1510" name="Picture 6" descr="https://i.pinimg.com/564x/24/01/5f/24015f3b25835c3ac246778fd8d355a9.jpg">
                <a:hlinkClick r:id="rId4" action="ppaction://hlinksldjump"/>
              </p:cNvPr>
              <p:cNvPicPr>
                <a:picLocks noChangeAspect="1" noChangeArrowheads="1"/>
              </p:cNvPicPr>
              <p:nvPr/>
            </p:nvPicPr>
            <p:blipFill>
              <a:blip r:embed="rId5" cstate="print"/>
              <a:srcRect t="3937" b="4278"/>
              <a:stretch>
                <a:fillRect/>
              </a:stretch>
            </p:blipFill>
            <p:spPr bwMode="auto">
              <a:xfrm>
                <a:off x="5940152" y="1124744"/>
                <a:ext cx="2520280" cy="2376264"/>
              </a:xfrm>
              <a:prstGeom prst="rect">
                <a:avLst/>
              </a:prstGeom>
              <a:noFill/>
            </p:spPr>
          </p:pic>
        </p:grpSp>
        <p:sp>
          <p:nvSpPr>
            <p:cNvPr id="19" name="TextBox 18"/>
            <p:cNvSpPr txBox="1"/>
            <p:nvPr/>
          </p:nvSpPr>
          <p:spPr>
            <a:xfrm>
              <a:off x="3131840" y="3140968"/>
              <a:ext cx="2880320" cy="646331"/>
            </a:xfrm>
            <a:prstGeom prst="rect">
              <a:avLst/>
            </a:prstGeom>
            <a:noFill/>
          </p:spPr>
          <p:txBody>
            <a:bodyPr wrap="square" rtlCol="0">
              <a:spAutoFit/>
            </a:bodyPr>
            <a:lstStyle/>
            <a:p>
              <a:pPr algn="ctr"/>
              <a:r>
                <a:rPr lang="en-US" b="1" dirty="0" smtClean="0">
                  <a:latin typeface="Bookman Old Style" pitchFamily="18" charset="0"/>
                </a:rPr>
                <a:t>FIVE NIGHTS AT FREDDY’S</a:t>
              </a:r>
              <a:endParaRPr lang="ru-RU" b="1" dirty="0">
                <a:latin typeface="Bookman Old Style" pitchFamily="18" charset="0"/>
              </a:endParaRPr>
            </a:p>
          </p:txBody>
        </p:sp>
      </p:grpSp>
      <p:grpSp>
        <p:nvGrpSpPr>
          <p:cNvPr id="23" name="Группа 22"/>
          <p:cNvGrpSpPr/>
          <p:nvPr/>
        </p:nvGrpSpPr>
        <p:grpSpPr>
          <a:xfrm>
            <a:off x="179512" y="3356992"/>
            <a:ext cx="2880320" cy="3240360"/>
            <a:chOff x="251520" y="3356992"/>
            <a:chExt cx="2880320" cy="3240360"/>
          </a:xfrm>
        </p:grpSpPr>
        <p:sp>
          <p:nvSpPr>
            <p:cNvPr id="70" name="Прямоугольник 69"/>
            <p:cNvSpPr/>
            <p:nvPr/>
          </p:nvSpPr>
          <p:spPr>
            <a:xfrm>
              <a:off x="251520" y="3356992"/>
              <a:ext cx="2880320" cy="3240360"/>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8" name="Picture 4" descr="Создать мем &quot;baldi линейка, baldi s, baldi&quot; - Картинки - Meme-arsenal.com">
              <a:hlinkClick r:id="rId6" action="ppaction://hlinksldjump"/>
            </p:cNvPr>
            <p:cNvPicPr>
              <a:picLocks noChangeAspect="1" noChangeArrowheads="1"/>
            </p:cNvPicPr>
            <p:nvPr/>
          </p:nvPicPr>
          <p:blipFill>
            <a:blip r:embed="rId7" cstate="print"/>
            <a:srcRect/>
            <a:stretch>
              <a:fillRect/>
            </a:stretch>
          </p:blipFill>
          <p:spPr bwMode="auto">
            <a:xfrm>
              <a:off x="539552" y="3501008"/>
              <a:ext cx="2304256" cy="2126010"/>
            </a:xfrm>
            <a:prstGeom prst="rect">
              <a:avLst/>
            </a:prstGeom>
            <a:noFill/>
          </p:spPr>
        </p:pic>
        <p:sp>
          <p:nvSpPr>
            <p:cNvPr id="22" name="TextBox 21"/>
            <p:cNvSpPr txBox="1"/>
            <p:nvPr/>
          </p:nvSpPr>
          <p:spPr>
            <a:xfrm>
              <a:off x="467544" y="5661248"/>
              <a:ext cx="2376264" cy="923330"/>
            </a:xfrm>
            <a:prstGeom prst="rect">
              <a:avLst/>
            </a:prstGeom>
            <a:noFill/>
          </p:spPr>
          <p:txBody>
            <a:bodyPr wrap="square" rtlCol="0">
              <a:spAutoFit/>
            </a:bodyPr>
            <a:lstStyle/>
            <a:p>
              <a:pPr algn="ctr"/>
              <a:r>
                <a:rPr lang="en-US" b="1" dirty="0" smtClean="0">
                  <a:latin typeface="Bookman Old Style" pitchFamily="18" charset="0"/>
                </a:rPr>
                <a:t>BALDI’S BASICS IN EDUCATION AND LEARNING</a:t>
              </a:r>
              <a:endParaRPr lang="ru-RU" b="1" dirty="0">
                <a:latin typeface="Bookman Old Style" pitchFamily="18" charset="0"/>
              </a:endParaRPr>
            </a:p>
          </p:txBody>
        </p:sp>
      </p:grpSp>
      <p:grpSp>
        <p:nvGrpSpPr>
          <p:cNvPr id="27" name="Группа 26"/>
          <p:cNvGrpSpPr/>
          <p:nvPr/>
        </p:nvGrpSpPr>
        <p:grpSpPr>
          <a:xfrm>
            <a:off x="6084168" y="3356992"/>
            <a:ext cx="2880320" cy="3240360"/>
            <a:chOff x="6084168" y="3356992"/>
            <a:chExt cx="2880320" cy="3240360"/>
          </a:xfrm>
        </p:grpSpPr>
        <p:sp>
          <p:nvSpPr>
            <p:cNvPr id="81" name="Прямоугольник 80"/>
            <p:cNvSpPr/>
            <p:nvPr/>
          </p:nvSpPr>
          <p:spPr>
            <a:xfrm>
              <a:off x="6084168" y="3356992"/>
              <a:ext cx="2880320" cy="3240360"/>
            </a:xfrm>
            <a:prstGeom prst="rect">
              <a:avLst/>
            </a:prstGeom>
            <a:solidFill>
              <a:schemeClr val="bg1">
                <a:alpha val="92000"/>
              </a:schemeClr>
            </a:solidFill>
            <a:ln w="349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52" name="Picture 8" descr="Minecraft — Википедия">
              <a:hlinkClick r:id="rId8" action="ppaction://hlinksldjump"/>
            </p:cNvPr>
            <p:cNvPicPr>
              <a:picLocks noChangeAspect="1" noChangeArrowheads="1"/>
            </p:cNvPicPr>
            <p:nvPr/>
          </p:nvPicPr>
          <p:blipFill>
            <a:blip r:embed="rId9" cstate="print"/>
            <a:srcRect t="8183"/>
            <a:stretch>
              <a:fillRect/>
            </a:stretch>
          </p:blipFill>
          <p:spPr bwMode="auto">
            <a:xfrm>
              <a:off x="6300192" y="3501008"/>
              <a:ext cx="2448272" cy="2423940"/>
            </a:xfrm>
            <a:prstGeom prst="rect">
              <a:avLst/>
            </a:prstGeom>
            <a:noFill/>
          </p:spPr>
        </p:pic>
        <p:sp>
          <p:nvSpPr>
            <p:cNvPr id="26" name="TextBox 25"/>
            <p:cNvSpPr txBox="1"/>
            <p:nvPr/>
          </p:nvSpPr>
          <p:spPr>
            <a:xfrm>
              <a:off x="6084168" y="6093296"/>
              <a:ext cx="2880320" cy="369332"/>
            </a:xfrm>
            <a:prstGeom prst="rect">
              <a:avLst/>
            </a:prstGeom>
            <a:noFill/>
          </p:spPr>
          <p:txBody>
            <a:bodyPr wrap="square" rtlCol="0">
              <a:spAutoFit/>
            </a:bodyPr>
            <a:lstStyle/>
            <a:p>
              <a:pPr algn="ctr"/>
              <a:r>
                <a:rPr lang="en-US" b="1" dirty="0" smtClean="0">
                  <a:latin typeface="Bookman Old Style" pitchFamily="18" charset="0"/>
                </a:rPr>
                <a:t>MINECRAFT</a:t>
              </a:r>
              <a:endParaRPr lang="ru-RU" b="1" dirty="0">
                <a:latin typeface="Bookman Old Style"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p:cBhvr override="childStyle">
                                        <p:cTn id="6" dur="100" fill="hold"/>
                                        <p:tgtEl>
                                          <p:spTgt spid="23"/>
                                        </p:tgtEl>
                                        <p:attrNameLst>
                                          <p:attrName>style.color</p:attrName>
                                        </p:attrNameLst>
                                      </p:cBhvr>
                                      <p:to>
                                        <a:schemeClr val="accent2"/>
                                      </p:to>
                                    </p:animClr>
                                    <p:animClr clrSpc="rgb">
                                      <p:cBhvr>
                                        <p:cTn id="7" dur="100" fill="hold"/>
                                        <p:tgtEl>
                                          <p:spTgt spid="23"/>
                                        </p:tgtEl>
                                        <p:attrNameLst>
                                          <p:attrName>fillcolor</p:attrName>
                                        </p:attrNameLst>
                                      </p:cBhvr>
                                      <p:to>
                                        <a:schemeClr val="accent2"/>
                                      </p:to>
                                    </p:animClr>
                                    <p:set>
                                      <p:cBhvr>
                                        <p:cTn id="8" dur="100" fill="hold"/>
                                        <p:tgtEl>
                                          <p:spTgt spid="23"/>
                                        </p:tgtEl>
                                        <p:attrNameLst>
                                          <p:attrName>fill.type</p:attrName>
                                        </p:attrNameLst>
                                      </p:cBhvr>
                                      <p:to>
                                        <p:strVal val="solid"/>
                                      </p:to>
                                    </p:set>
                                    <p:set>
                                      <p:cBhvr>
                                        <p:cTn id="9" dur="100" fill="hold"/>
                                        <p:tgtEl>
                                          <p:spTgt spid="23"/>
                                        </p:tgtEl>
                                        <p:attrNameLst>
                                          <p:attrName>fill.on</p:attrName>
                                        </p:attrNameLst>
                                      </p:cBhvr>
                                      <p:to>
                                        <p:strVal val="true"/>
                                      </p:to>
                                    </p:set>
                                    <p:animRot by="120000">
                                      <p:cBhvr>
                                        <p:cTn id="10" dur="100" fill="hold">
                                          <p:stCondLst>
                                            <p:cond delay="0"/>
                                          </p:stCondLst>
                                        </p:cTn>
                                        <p:tgtEl>
                                          <p:spTgt spid="23"/>
                                        </p:tgtEl>
                                        <p:attrNameLst>
                                          <p:attrName>r</p:attrName>
                                        </p:attrNameLst>
                                      </p:cBhvr>
                                    </p:animRot>
                                    <p:animRot by="-240000">
                                      <p:cBhvr>
                                        <p:cTn id="11" dur="200" fill="hold">
                                          <p:stCondLst>
                                            <p:cond delay="200"/>
                                          </p:stCondLst>
                                        </p:cTn>
                                        <p:tgtEl>
                                          <p:spTgt spid="23"/>
                                        </p:tgtEl>
                                        <p:attrNameLst>
                                          <p:attrName>r</p:attrName>
                                        </p:attrNameLst>
                                      </p:cBhvr>
                                    </p:animRot>
                                    <p:animRot by="240000">
                                      <p:cBhvr>
                                        <p:cTn id="12" dur="200" fill="hold">
                                          <p:stCondLst>
                                            <p:cond delay="400"/>
                                          </p:stCondLst>
                                        </p:cTn>
                                        <p:tgtEl>
                                          <p:spTgt spid="23"/>
                                        </p:tgtEl>
                                        <p:attrNameLst>
                                          <p:attrName>r</p:attrName>
                                        </p:attrNameLst>
                                      </p:cBhvr>
                                    </p:animRot>
                                    <p:animRot by="-240000">
                                      <p:cBhvr>
                                        <p:cTn id="13" dur="200" fill="hold">
                                          <p:stCondLst>
                                            <p:cond delay="600"/>
                                          </p:stCondLst>
                                        </p:cTn>
                                        <p:tgtEl>
                                          <p:spTgt spid="23"/>
                                        </p:tgtEl>
                                        <p:attrNameLst>
                                          <p:attrName>r</p:attrName>
                                        </p:attrNameLst>
                                      </p:cBhvr>
                                    </p:animRot>
                                    <p:animRot by="120000">
                                      <p:cBhvr>
                                        <p:cTn id="14" dur="200" fill="hold">
                                          <p:stCondLst>
                                            <p:cond delay="800"/>
                                          </p:stCondLst>
                                        </p:cTn>
                                        <p:tgtEl>
                                          <p:spTgt spid="2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Clr clrSpc="rgb">
                                      <p:cBhvr override="childStyle">
                                        <p:cTn id="18" dur="100" fill="hold"/>
                                        <p:tgtEl>
                                          <p:spTgt spid="21"/>
                                        </p:tgtEl>
                                        <p:attrNameLst>
                                          <p:attrName>style.color</p:attrName>
                                        </p:attrNameLst>
                                      </p:cBhvr>
                                      <p:to>
                                        <a:schemeClr val="accent2"/>
                                      </p:to>
                                    </p:animClr>
                                    <p:animClr clrSpc="rgb">
                                      <p:cBhvr>
                                        <p:cTn id="19" dur="100" fill="hold"/>
                                        <p:tgtEl>
                                          <p:spTgt spid="21"/>
                                        </p:tgtEl>
                                        <p:attrNameLst>
                                          <p:attrName>fillcolor</p:attrName>
                                        </p:attrNameLst>
                                      </p:cBhvr>
                                      <p:to>
                                        <a:schemeClr val="accent2"/>
                                      </p:to>
                                    </p:animClr>
                                    <p:set>
                                      <p:cBhvr>
                                        <p:cTn id="20" dur="100" fill="hold"/>
                                        <p:tgtEl>
                                          <p:spTgt spid="21"/>
                                        </p:tgtEl>
                                        <p:attrNameLst>
                                          <p:attrName>fill.type</p:attrName>
                                        </p:attrNameLst>
                                      </p:cBhvr>
                                      <p:to>
                                        <p:strVal val="solid"/>
                                      </p:to>
                                    </p:set>
                                    <p:set>
                                      <p:cBhvr>
                                        <p:cTn id="21" dur="100" fill="hold"/>
                                        <p:tgtEl>
                                          <p:spTgt spid="21"/>
                                        </p:tgtEl>
                                        <p:attrNameLst>
                                          <p:attrName>fill.on</p:attrName>
                                        </p:attrNameLst>
                                      </p:cBhvr>
                                      <p:to>
                                        <p:strVal val="true"/>
                                      </p:to>
                                    </p:set>
                                    <p:animRot by="120000">
                                      <p:cBhvr>
                                        <p:cTn id="22" dur="100" fill="hold">
                                          <p:stCondLst>
                                            <p:cond delay="0"/>
                                          </p:stCondLst>
                                        </p:cTn>
                                        <p:tgtEl>
                                          <p:spTgt spid="21"/>
                                        </p:tgtEl>
                                        <p:attrNameLst>
                                          <p:attrName>r</p:attrName>
                                        </p:attrNameLst>
                                      </p:cBhvr>
                                    </p:animRot>
                                    <p:animRot by="-240000">
                                      <p:cBhvr>
                                        <p:cTn id="23" dur="200" fill="hold">
                                          <p:stCondLst>
                                            <p:cond delay="200"/>
                                          </p:stCondLst>
                                        </p:cTn>
                                        <p:tgtEl>
                                          <p:spTgt spid="21"/>
                                        </p:tgtEl>
                                        <p:attrNameLst>
                                          <p:attrName>r</p:attrName>
                                        </p:attrNameLst>
                                      </p:cBhvr>
                                    </p:animRot>
                                    <p:animRot by="240000">
                                      <p:cBhvr>
                                        <p:cTn id="24" dur="200" fill="hold">
                                          <p:stCondLst>
                                            <p:cond delay="400"/>
                                          </p:stCondLst>
                                        </p:cTn>
                                        <p:tgtEl>
                                          <p:spTgt spid="21"/>
                                        </p:tgtEl>
                                        <p:attrNameLst>
                                          <p:attrName>r</p:attrName>
                                        </p:attrNameLst>
                                      </p:cBhvr>
                                    </p:animRot>
                                    <p:animRot by="-240000">
                                      <p:cBhvr>
                                        <p:cTn id="25" dur="200" fill="hold">
                                          <p:stCondLst>
                                            <p:cond delay="600"/>
                                          </p:stCondLst>
                                        </p:cTn>
                                        <p:tgtEl>
                                          <p:spTgt spid="21"/>
                                        </p:tgtEl>
                                        <p:attrNameLst>
                                          <p:attrName>r</p:attrName>
                                        </p:attrNameLst>
                                      </p:cBhvr>
                                    </p:animRot>
                                    <p:animRot by="120000">
                                      <p:cBhvr>
                                        <p:cTn id="26" dur="200" fill="hold">
                                          <p:stCondLst>
                                            <p:cond delay="800"/>
                                          </p:stCondLst>
                                        </p:cTn>
                                        <p:tgtEl>
                                          <p:spTgt spid="21"/>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Clr clrSpc="rgb">
                                      <p:cBhvr override="childStyle">
                                        <p:cTn id="30" dur="100" fill="hold"/>
                                        <p:tgtEl>
                                          <p:spTgt spid="27"/>
                                        </p:tgtEl>
                                        <p:attrNameLst>
                                          <p:attrName>style.color</p:attrName>
                                        </p:attrNameLst>
                                      </p:cBhvr>
                                      <p:to>
                                        <a:schemeClr val="accent2"/>
                                      </p:to>
                                    </p:animClr>
                                    <p:animClr clrSpc="rgb">
                                      <p:cBhvr>
                                        <p:cTn id="31" dur="100" fill="hold"/>
                                        <p:tgtEl>
                                          <p:spTgt spid="27"/>
                                        </p:tgtEl>
                                        <p:attrNameLst>
                                          <p:attrName>fillcolor</p:attrName>
                                        </p:attrNameLst>
                                      </p:cBhvr>
                                      <p:to>
                                        <a:schemeClr val="accent2"/>
                                      </p:to>
                                    </p:animClr>
                                    <p:set>
                                      <p:cBhvr>
                                        <p:cTn id="32" dur="100" fill="hold"/>
                                        <p:tgtEl>
                                          <p:spTgt spid="27"/>
                                        </p:tgtEl>
                                        <p:attrNameLst>
                                          <p:attrName>fill.type</p:attrName>
                                        </p:attrNameLst>
                                      </p:cBhvr>
                                      <p:to>
                                        <p:strVal val="solid"/>
                                      </p:to>
                                    </p:set>
                                    <p:set>
                                      <p:cBhvr>
                                        <p:cTn id="33" dur="100" fill="hold"/>
                                        <p:tgtEl>
                                          <p:spTgt spid="27"/>
                                        </p:tgtEl>
                                        <p:attrNameLst>
                                          <p:attrName>fill.on</p:attrName>
                                        </p:attrNameLst>
                                      </p:cBhvr>
                                      <p:to>
                                        <p:strVal val="true"/>
                                      </p:to>
                                    </p:set>
                                    <p:animRot by="120000">
                                      <p:cBhvr>
                                        <p:cTn id="34" dur="100" fill="hold">
                                          <p:stCondLst>
                                            <p:cond delay="0"/>
                                          </p:stCondLst>
                                        </p:cTn>
                                        <p:tgtEl>
                                          <p:spTgt spid="27"/>
                                        </p:tgtEl>
                                        <p:attrNameLst>
                                          <p:attrName>r</p:attrName>
                                        </p:attrNameLst>
                                      </p:cBhvr>
                                    </p:animRot>
                                    <p:animRot by="-240000">
                                      <p:cBhvr>
                                        <p:cTn id="35" dur="200" fill="hold">
                                          <p:stCondLst>
                                            <p:cond delay="200"/>
                                          </p:stCondLst>
                                        </p:cTn>
                                        <p:tgtEl>
                                          <p:spTgt spid="27"/>
                                        </p:tgtEl>
                                        <p:attrNameLst>
                                          <p:attrName>r</p:attrName>
                                        </p:attrNameLst>
                                      </p:cBhvr>
                                    </p:animRot>
                                    <p:animRot by="240000">
                                      <p:cBhvr>
                                        <p:cTn id="36" dur="200" fill="hold">
                                          <p:stCondLst>
                                            <p:cond delay="400"/>
                                          </p:stCondLst>
                                        </p:cTn>
                                        <p:tgtEl>
                                          <p:spTgt spid="27"/>
                                        </p:tgtEl>
                                        <p:attrNameLst>
                                          <p:attrName>r</p:attrName>
                                        </p:attrNameLst>
                                      </p:cBhvr>
                                    </p:animRot>
                                    <p:animRot by="-240000">
                                      <p:cBhvr>
                                        <p:cTn id="37" dur="200" fill="hold">
                                          <p:stCondLst>
                                            <p:cond delay="600"/>
                                          </p:stCondLst>
                                        </p:cTn>
                                        <p:tgtEl>
                                          <p:spTgt spid="27"/>
                                        </p:tgtEl>
                                        <p:attrNameLst>
                                          <p:attrName>r</p:attrName>
                                        </p:attrNameLst>
                                      </p:cBhvr>
                                    </p:animRot>
                                    <p:animRot by="120000">
                                      <p:cBhvr>
                                        <p:cTn id="38" dur="200" fill="hold">
                                          <p:stCondLst>
                                            <p:cond delay="80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25"/>
          <p:cNvGrpSpPr/>
          <p:nvPr/>
        </p:nvGrpSpPr>
        <p:grpSpPr>
          <a:xfrm>
            <a:off x="0" y="0"/>
            <a:ext cx="9144000" cy="476672"/>
            <a:chOff x="0" y="0"/>
            <a:chExt cx="9144000" cy="476672"/>
          </a:xfrm>
        </p:grpSpPr>
        <p:pic>
          <p:nvPicPr>
            <p:cNvPr id="3" name="Picture 2" descr="https://i.pinimg.com/564x/4a/fc/ed/4afced3242ef042e135a50caaa390daa.jpg"/>
            <p:cNvPicPr>
              <a:picLocks noChangeAspect="1" noChangeArrowheads="1"/>
            </p:cNvPicPr>
            <p:nvPr/>
          </p:nvPicPr>
          <p:blipFill>
            <a:blip r:embed="rId2"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4" name="Прямая соединительная линия 3"/>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578" name="Picture 2" descr="https://sun9-74.userapi.com/impg/-zfXMFazd2MZNCLHc5uzowGG7wuwLDVy6MGHcw/cy0Nu6bnEgo.jpg?size=1000x800&amp;quality=95&amp;sign=a10c0e1614a63d61316ff7ac12ee131b&amp;type=album"/>
          <p:cNvPicPr>
            <a:picLocks noChangeAspect="1" noChangeArrowheads="1"/>
          </p:cNvPicPr>
          <p:nvPr/>
        </p:nvPicPr>
        <p:blipFill>
          <a:blip r:embed="rId3" cstate="print"/>
          <a:srcRect/>
          <a:stretch>
            <a:fillRect/>
          </a:stretch>
        </p:blipFill>
        <p:spPr bwMode="auto">
          <a:xfrm>
            <a:off x="179512" y="476672"/>
            <a:ext cx="8784976" cy="6192688"/>
          </a:xfrm>
          <a:prstGeom prst="rect">
            <a:avLst/>
          </a:prstGeom>
          <a:noFill/>
        </p:spPr>
      </p:pic>
      <p:grpSp>
        <p:nvGrpSpPr>
          <p:cNvPr id="9" name="Группа 8"/>
          <p:cNvGrpSpPr/>
          <p:nvPr/>
        </p:nvGrpSpPr>
        <p:grpSpPr>
          <a:xfrm>
            <a:off x="1403648" y="548680"/>
            <a:ext cx="6336704" cy="1008112"/>
            <a:chOff x="1259632" y="548680"/>
            <a:chExt cx="6336704" cy="1008112"/>
          </a:xfrm>
        </p:grpSpPr>
        <p:sp>
          <p:nvSpPr>
            <p:cNvPr id="6" name="Прямоугольник 5"/>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259632" y="692696"/>
              <a:ext cx="6336704" cy="800219"/>
            </a:xfrm>
            <a:prstGeom prst="rect">
              <a:avLst/>
            </a:prstGeom>
            <a:noFill/>
          </p:spPr>
          <p:txBody>
            <a:bodyPr wrap="square" rtlCol="0">
              <a:spAutoFit/>
            </a:bodyPr>
            <a:lstStyle/>
            <a:p>
              <a:pPr algn="ctr"/>
              <a:r>
                <a:rPr lang="en-US" sz="2800" b="1" dirty="0" smtClean="0">
                  <a:latin typeface="Bookman Old Style" pitchFamily="18" charset="0"/>
                </a:rPr>
                <a:t>FIVE NIGHTS AT FREDDY’S</a:t>
              </a:r>
              <a:endParaRPr lang="ru-RU" sz="2800" b="1" dirty="0" smtClean="0">
                <a:latin typeface="Bookman Old Style" pitchFamily="18" charset="0"/>
              </a:endParaRPr>
            </a:p>
            <a:p>
              <a:endParaRPr lang="ru-RU" dirty="0"/>
            </a:p>
          </p:txBody>
        </p:sp>
      </p:grpSp>
      <p:grpSp>
        <p:nvGrpSpPr>
          <p:cNvPr id="15" name="Группа 14"/>
          <p:cNvGrpSpPr/>
          <p:nvPr/>
        </p:nvGrpSpPr>
        <p:grpSpPr>
          <a:xfrm>
            <a:off x="1043608" y="1844824"/>
            <a:ext cx="8100392" cy="5013176"/>
            <a:chOff x="1043608" y="1844824"/>
            <a:chExt cx="8100392" cy="5013176"/>
          </a:xfrm>
        </p:grpSpPr>
        <p:grpSp>
          <p:nvGrpSpPr>
            <p:cNvPr id="13" name="Группа 12"/>
            <p:cNvGrpSpPr/>
            <p:nvPr/>
          </p:nvGrpSpPr>
          <p:grpSpPr>
            <a:xfrm>
              <a:off x="1043608" y="1844824"/>
              <a:ext cx="7056784" cy="3816424"/>
              <a:chOff x="1043608" y="1844824"/>
              <a:chExt cx="7056784" cy="3816424"/>
            </a:xfrm>
          </p:grpSpPr>
          <p:sp>
            <p:nvSpPr>
              <p:cNvPr id="10" name="Прямоугольник 9"/>
              <p:cNvSpPr/>
              <p:nvPr/>
            </p:nvSpPr>
            <p:spPr>
              <a:xfrm>
                <a:off x="1043608" y="1844824"/>
                <a:ext cx="7056784" cy="3816424"/>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403648" y="2132856"/>
                <a:ext cx="6264696" cy="3170099"/>
              </a:xfrm>
              <a:prstGeom prst="rect">
                <a:avLst/>
              </a:prstGeom>
              <a:noFill/>
            </p:spPr>
            <p:txBody>
              <a:bodyPr wrap="square" rtlCol="0">
                <a:spAutoFit/>
              </a:bodyPr>
              <a:lstStyle/>
              <a:p>
                <a:pPr algn="just"/>
                <a:r>
                  <a:rPr lang="en-US" sz="2000" i="1" dirty="0" smtClean="0">
                    <a:latin typeface="Arial" pitchFamily="34" charset="0"/>
                    <a:cs typeface="Arial" pitchFamily="34" charset="0"/>
                  </a:rPr>
                  <a:t>Here is a terrible story of FNAF. Put the words in the text in the correct form, otherwise Foxy will eat you</a:t>
                </a:r>
                <a:r>
                  <a:rPr lang="en-US" sz="2000" dirty="0" smtClean="0">
                    <a:latin typeface="Arial" pitchFamily="34" charset="0"/>
                    <a:cs typeface="Arial" pitchFamily="34" charset="0"/>
                  </a:rPr>
                  <a:t>.</a:t>
                </a:r>
              </a:p>
              <a:p>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The crying boy incident... (occur) in 1983. During the week before his brother's birthday, Michael Afton... (bully) him in every possible way. On his birthday, Michael and his friends decided... (play) a prank and put the little boy in the </a:t>
                </a:r>
                <a:r>
                  <a:rPr lang="en-US" sz="2000" dirty="0" err="1" smtClean="0">
                    <a:latin typeface="Arial" pitchFamily="34" charset="0"/>
                    <a:cs typeface="Arial" pitchFamily="34" charset="0"/>
                  </a:rPr>
                  <a:t>Fredbear's</a:t>
                </a:r>
                <a:r>
                  <a:rPr lang="en-US" sz="2000" dirty="0" smtClean="0">
                    <a:latin typeface="Arial" pitchFamily="34" charset="0"/>
                    <a:cs typeface="Arial" pitchFamily="34" charset="0"/>
                  </a:rPr>
                  <a:t> mouth. The boy... (cry), so the </a:t>
                </a:r>
                <a:r>
                  <a:rPr lang="en-US" sz="2000" dirty="0" err="1" smtClean="0">
                    <a:latin typeface="Arial" pitchFamily="34" charset="0"/>
                    <a:cs typeface="Arial" pitchFamily="34" charset="0"/>
                  </a:rPr>
                  <a:t>animatronic's</a:t>
                </a:r>
                <a:r>
                  <a:rPr lang="en-US" sz="2000" dirty="0" smtClean="0">
                    <a:latin typeface="Arial" pitchFamily="34" charset="0"/>
                    <a:cs typeface="Arial" pitchFamily="34" charset="0"/>
                  </a:rPr>
                  <a:t> springs broke. After incident 83 the pizzeria... (close).</a:t>
                </a:r>
                <a:endParaRPr lang="ru-RU" sz="2000" dirty="0">
                  <a:latin typeface="Arial" pitchFamily="34" charset="0"/>
                  <a:cs typeface="Arial" pitchFamily="34" charset="0"/>
                </a:endParaRPr>
              </a:p>
            </p:txBody>
          </p:sp>
        </p:grpSp>
        <p:pic>
          <p:nvPicPr>
            <p:cNvPr id="24580" name="Picture 4" descr="https://i.pinimg.com/564x/6f/a6/4f/6fa64ff49fdf98bd16d836924af226f8.jpg"/>
            <p:cNvPicPr>
              <a:picLocks noChangeAspect="1" noChangeArrowheads="1"/>
            </p:cNvPicPr>
            <p:nvPr/>
          </p:nvPicPr>
          <p:blipFill>
            <a:blip r:embed="rId4" cstate="print">
              <a:clrChange>
                <a:clrFrom>
                  <a:srgbClr val="010000"/>
                </a:clrFrom>
                <a:clrTo>
                  <a:srgbClr val="010000">
                    <a:alpha val="0"/>
                  </a:srgbClr>
                </a:clrTo>
              </a:clrChange>
            </a:blip>
            <a:srcRect t="56417" r="63809"/>
            <a:stretch>
              <a:fillRect/>
            </a:stretch>
          </p:blipFill>
          <p:spPr bwMode="auto">
            <a:xfrm>
              <a:off x="7199784" y="4632919"/>
              <a:ext cx="1944216" cy="2225081"/>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9144000" cy="6858000"/>
          </a:xfrm>
          <a:prstGeom prst="rect">
            <a:avLst/>
          </a:prstGeom>
          <a:solidFill>
            <a:srgbClr val="EBDBB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25"/>
          <p:cNvGrpSpPr/>
          <p:nvPr/>
        </p:nvGrpSpPr>
        <p:grpSpPr>
          <a:xfrm>
            <a:off x="0" y="0"/>
            <a:ext cx="9144000" cy="476672"/>
            <a:chOff x="0" y="0"/>
            <a:chExt cx="9144000" cy="476672"/>
          </a:xfrm>
        </p:grpSpPr>
        <p:pic>
          <p:nvPicPr>
            <p:cNvPr id="3" name="Picture 2" descr="https://i.pinimg.com/564x/4a/fc/ed/4afced3242ef042e135a50caaa390daa.jpg"/>
            <p:cNvPicPr>
              <a:picLocks noChangeAspect="1" noChangeArrowheads="1"/>
            </p:cNvPicPr>
            <p:nvPr/>
          </p:nvPicPr>
          <p:blipFill>
            <a:blip r:embed="rId2" cstate="print">
              <a:clrChange>
                <a:clrFrom>
                  <a:srgbClr val="FFA1BB"/>
                </a:clrFrom>
                <a:clrTo>
                  <a:srgbClr val="FFA1BB">
                    <a:alpha val="0"/>
                  </a:srgbClr>
                </a:clrTo>
              </a:clrChange>
              <a:biLevel thresh="50000"/>
            </a:blip>
            <a:srcRect l="10625" t="10100" r="10626" b="82949"/>
            <a:stretch>
              <a:fillRect/>
            </a:stretch>
          </p:blipFill>
          <p:spPr bwMode="auto">
            <a:xfrm>
              <a:off x="0" y="0"/>
              <a:ext cx="9144000" cy="476672"/>
            </a:xfrm>
            <a:prstGeom prst="rect">
              <a:avLst/>
            </a:prstGeom>
            <a:noFill/>
          </p:spPr>
        </p:pic>
        <p:cxnSp>
          <p:nvCxnSpPr>
            <p:cNvPr id="4" name="Прямая соединительная линия 3"/>
            <p:cNvCxnSpPr/>
            <p:nvPr/>
          </p:nvCxnSpPr>
          <p:spPr>
            <a:xfrm>
              <a:off x="0" y="47667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578" name="Picture 2" descr="https://sun9-74.userapi.com/impg/-zfXMFazd2MZNCLHc5uzowGG7wuwLDVy6MGHcw/cy0Nu6bnEgo.jpg?size=1000x800&amp;quality=95&amp;sign=a10c0e1614a63d61316ff7ac12ee131b&amp;type=album"/>
          <p:cNvPicPr>
            <a:picLocks noChangeAspect="1" noChangeArrowheads="1"/>
          </p:cNvPicPr>
          <p:nvPr/>
        </p:nvPicPr>
        <p:blipFill>
          <a:blip r:embed="rId3" cstate="print"/>
          <a:srcRect/>
          <a:stretch>
            <a:fillRect/>
          </a:stretch>
        </p:blipFill>
        <p:spPr bwMode="auto">
          <a:xfrm>
            <a:off x="179512" y="476672"/>
            <a:ext cx="8784976" cy="6192688"/>
          </a:xfrm>
          <a:prstGeom prst="rect">
            <a:avLst/>
          </a:prstGeom>
          <a:noFill/>
        </p:spPr>
      </p:pic>
      <p:grpSp>
        <p:nvGrpSpPr>
          <p:cNvPr id="5" name="Группа 8"/>
          <p:cNvGrpSpPr/>
          <p:nvPr/>
        </p:nvGrpSpPr>
        <p:grpSpPr>
          <a:xfrm>
            <a:off x="1403648" y="548680"/>
            <a:ext cx="6336704" cy="1008112"/>
            <a:chOff x="1259632" y="548680"/>
            <a:chExt cx="6336704" cy="1008112"/>
          </a:xfrm>
        </p:grpSpPr>
        <p:sp>
          <p:nvSpPr>
            <p:cNvPr id="6" name="Прямоугольник 5"/>
            <p:cNvSpPr/>
            <p:nvPr/>
          </p:nvSpPr>
          <p:spPr>
            <a:xfrm>
              <a:off x="1259632" y="548680"/>
              <a:ext cx="633670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259632" y="692696"/>
              <a:ext cx="6336704" cy="800219"/>
            </a:xfrm>
            <a:prstGeom prst="rect">
              <a:avLst/>
            </a:prstGeom>
            <a:noFill/>
          </p:spPr>
          <p:txBody>
            <a:bodyPr wrap="square" rtlCol="0">
              <a:spAutoFit/>
            </a:bodyPr>
            <a:lstStyle/>
            <a:p>
              <a:pPr algn="ctr"/>
              <a:r>
                <a:rPr lang="en-US" sz="2800" b="1" dirty="0" smtClean="0">
                  <a:latin typeface="Bookman Old Style" pitchFamily="18" charset="0"/>
                </a:rPr>
                <a:t>FIVE NIGHTS AT FREDDY’S</a:t>
              </a:r>
              <a:endParaRPr lang="ru-RU" sz="2800" b="1" dirty="0" smtClean="0">
                <a:latin typeface="Bookman Old Style" pitchFamily="18" charset="0"/>
              </a:endParaRPr>
            </a:p>
            <a:p>
              <a:endParaRPr lang="ru-RU" dirty="0"/>
            </a:p>
          </p:txBody>
        </p:sp>
      </p:grpSp>
      <p:grpSp>
        <p:nvGrpSpPr>
          <p:cNvPr id="13" name="Группа 12"/>
          <p:cNvGrpSpPr/>
          <p:nvPr/>
        </p:nvGrpSpPr>
        <p:grpSpPr>
          <a:xfrm>
            <a:off x="1115616" y="2132856"/>
            <a:ext cx="7056784" cy="1008112"/>
            <a:chOff x="1043608" y="2204864"/>
            <a:chExt cx="7056784" cy="1008112"/>
          </a:xfrm>
        </p:grpSpPr>
        <p:sp>
          <p:nvSpPr>
            <p:cNvPr id="10" name="Прямоугольник 9"/>
            <p:cNvSpPr/>
            <p:nvPr/>
          </p:nvSpPr>
          <p:spPr>
            <a:xfrm>
              <a:off x="1043608" y="2204864"/>
              <a:ext cx="7056784" cy="1008112"/>
            </a:xfrm>
            <a:prstGeom prst="rect">
              <a:avLst/>
            </a:prstGeom>
            <a:solidFill>
              <a:schemeClr val="bg1">
                <a:alpha val="9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331640" y="2492896"/>
              <a:ext cx="6480720" cy="461665"/>
            </a:xfrm>
            <a:prstGeom prst="rect">
              <a:avLst/>
            </a:prstGeom>
            <a:noFill/>
          </p:spPr>
          <p:txBody>
            <a:bodyPr wrap="square" rtlCol="0">
              <a:spAutoFit/>
            </a:bodyPr>
            <a:lstStyle/>
            <a:p>
              <a:pPr algn="ctr"/>
              <a:r>
                <a:rPr lang="en-US" sz="2400" dirty="0" smtClean="0">
                  <a:latin typeface="Arial" pitchFamily="34" charset="0"/>
                  <a:cs typeface="Arial" pitchFamily="34" charset="0"/>
                </a:rPr>
                <a:t>The crying boy incident... (occur) in 1983.</a:t>
              </a:r>
              <a:endParaRPr lang="ru-RU" sz="2400" dirty="0">
                <a:latin typeface="Arial" pitchFamily="34" charset="0"/>
                <a:cs typeface="Arial" pitchFamily="34" charset="0"/>
              </a:endParaRPr>
            </a:p>
          </p:txBody>
        </p:sp>
      </p:grpSp>
      <p:pic>
        <p:nvPicPr>
          <p:cNvPr id="14" name="Picture 4" descr="https://i.pinimg.com/564x/6f/a6/4f/6fa64ff49fdf98bd16d836924af226f8.jpg">
            <a:hlinkClick r:id="rId4" action="ppaction://hlinksldjump"/>
          </p:cNvPr>
          <p:cNvPicPr>
            <a:picLocks noChangeAspect="1" noChangeArrowheads="1"/>
          </p:cNvPicPr>
          <p:nvPr/>
        </p:nvPicPr>
        <p:blipFill>
          <a:blip r:embed="rId5" cstate="print">
            <a:clrChange>
              <a:clrFrom>
                <a:srgbClr val="010000"/>
              </a:clrFrom>
              <a:clrTo>
                <a:srgbClr val="010000">
                  <a:alpha val="0"/>
                </a:srgbClr>
              </a:clrTo>
            </a:clrChange>
          </a:blip>
          <a:srcRect t="56417" r="63809"/>
          <a:stretch>
            <a:fillRect/>
          </a:stretch>
        </p:blipFill>
        <p:spPr bwMode="auto">
          <a:xfrm>
            <a:off x="3563888" y="3861048"/>
            <a:ext cx="1944216" cy="2225081"/>
          </a:xfrm>
          <a:prstGeom prst="rect">
            <a:avLst/>
          </a:prstGeom>
          <a:noFill/>
        </p:spPr>
      </p:pic>
      <p:pic>
        <p:nvPicPr>
          <p:cNvPr id="15" name="Picture 4" descr="https://i.pinimg.com/564x/04/4a/ec/044aec81807313abd8afad1ea7c88b19.jpg">
            <a:hlinkClick r:id="rId6" action="ppaction://hlinksldjump"/>
          </p:cNvPr>
          <p:cNvPicPr>
            <a:picLocks noChangeAspect="1" noChangeArrowheads="1"/>
          </p:cNvPicPr>
          <p:nvPr/>
        </p:nvPicPr>
        <p:blipFill>
          <a:blip r:embed="rId7" cstate="print">
            <a:clrChange>
              <a:clrFrom>
                <a:srgbClr val="FED190"/>
              </a:clrFrom>
              <a:clrTo>
                <a:srgbClr val="FED190">
                  <a:alpha val="0"/>
                </a:srgbClr>
              </a:clrTo>
            </a:clrChange>
          </a:blip>
          <a:srcRect l="64340" t="6702" r="9532" b="63809"/>
          <a:stretch>
            <a:fillRect/>
          </a:stretch>
        </p:blipFill>
        <p:spPr bwMode="auto">
          <a:xfrm>
            <a:off x="7596336" y="5373216"/>
            <a:ext cx="893231" cy="10081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TotalTime>
  <Words>793</Words>
  <Application>Microsoft Office PowerPoint</Application>
  <PresentationFormat>Экран (4:3)</PresentationFormat>
  <Paragraphs>135</Paragraphs>
  <Slides>42</Slides>
  <Notes>2</Notes>
  <HiddenSlides>0</HiddenSlides>
  <MMClips>8</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Пользователь Windows</cp:lastModifiedBy>
  <cp:revision>69</cp:revision>
  <dcterms:created xsi:type="dcterms:W3CDTF">2023-10-03T06:25:48Z</dcterms:created>
  <dcterms:modified xsi:type="dcterms:W3CDTF">2023-11-16T13:49:23Z</dcterms:modified>
</cp:coreProperties>
</file>