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0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02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8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26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5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5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6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0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0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2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8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04D7-5064-49E6-AD87-B3D80549547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65B813-C517-4116-8E48-F05E547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-online.s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1191" y="2393830"/>
            <a:ext cx="8915399" cy="2262781"/>
          </a:xfrm>
        </p:spPr>
        <p:txBody>
          <a:bodyPr>
            <a:noAutofit/>
          </a:bodyPr>
          <a:lstStyle/>
          <a:p>
            <a:pPr algn="just"/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новым видом деятельности в соответствии с программой профессионального обучения «Контролер-кассир»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664" y="131740"/>
            <a:ext cx="10683459" cy="134536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нивермаги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были наиболее крупной формой магазинной торговли, вплоть до появления торговых центров современного образца.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cdni.rbth.com/rbthmedia/images/2019.03/original/5c93d4c915e9f947f04689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21" y="1801283"/>
            <a:ext cx="3417520" cy="22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hoppingpl.com/uploads/post-covers/Centrum-handlowe-po-kwarantanni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0" y="3898566"/>
            <a:ext cx="4307266" cy="28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honoteka.org/uploads/posts/2021-05/1622227904_25-phonoteka_org-p-torgovii-tsentr-art-krasivo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38" y="3911116"/>
            <a:ext cx="4281854" cy="28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502" y="0"/>
            <a:ext cx="10570985" cy="122495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и что должен уметь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контролер-кассир?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centr-smoc.ru/upload/images/careers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02" y="1373073"/>
            <a:ext cx="5165082" cy="27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hototass3.cdnvideo.ru/width/1200_4ce85301/tass/m2/uploads/i/20140905/3838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64" y="3623213"/>
            <a:ext cx="4750951" cy="30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806233"/>
              </p:ext>
            </p:extLst>
          </p:nvPr>
        </p:nvGraphicFramePr>
        <p:xfrm>
          <a:off x="1460739" y="422694"/>
          <a:ext cx="10731261" cy="617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601"/>
                <a:gridCol w="5504660"/>
              </a:tblGrid>
              <a:tr h="617478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знать</a:t>
                      </a:r>
                    </a:p>
                    <a:p>
                      <a:pPr algn="l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права и обязанности продавца;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информацию о товарах народного потребления;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транспортировки, хранения товаров, подготовки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его к продаже;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способы использования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ухода за товаром;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продажи  стеклянной и керамической посуды;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исправления ошибок в документах;</a:t>
                      </a:r>
                      <a:r>
                        <a:rPr lang="x-non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x-non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«Закон о защите прав потребителя» и использовать его на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x-non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практике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уметь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правильно, качественно и быстро обслуживать покупателей;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приемку товара по количеству и качеству;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контролировать постоянное пополнение товаров;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оформить ценники на товар;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установить весы и работать на них;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оформлять возврат денег покупателю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товарный отчет в конце рабочего дня;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оформлять подарочные наборы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1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997" y="598230"/>
            <a:ext cx="9052735" cy="11529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изучаемые на курсах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«Контролер-кассир»: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5997" y="2262996"/>
            <a:ext cx="8915400" cy="377762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торговли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промышленных товаров;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продовольственных товаров;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обучение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414" y="140719"/>
            <a:ext cx="9962956" cy="120973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производственному обучению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0620" y="7395455"/>
            <a:ext cx="2560103" cy="28918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4k0x1H9Bz7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5" y="1419700"/>
            <a:ext cx="262096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ntitled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3" y="4000499"/>
            <a:ext cx="4072394" cy="27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фото евдокимова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5" y="4035054"/>
            <a:ext cx="1993743" cy="2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untitled-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56" y="4035054"/>
            <a:ext cx="4067093" cy="27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untitled-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39" y="1468782"/>
            <a:ext cx="3697307" cy="24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untitled-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08" y="1543843"/>
            <a:ext cx="1656421" cy="24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25" y="138023"/>
            <a:ext cx="11585275" cy="966159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подлинности товара по штриховому коду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0465" y="3080378"/>
            <a:ext cx="8915400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3" descr="https://radiostar5.ru/wp-content/uploads/2017/04/za_kakuyu_rossiyskuyu_futbolnuyu_komandu_nachat_kareru_trene_26804_1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16" y="942748"/>
            <a:ext cx="3081250" cy="17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9376" y="781016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462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3720 66002 4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0843" y="15009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Сложить цифры, стоящие на четных местах: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6+3+2+6+0+2= 19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258" y="22871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Полученную сумму умножить на 3: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19х3 =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3258" y="2828835"/>
            <a:ext cx="9495580" cy="91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Сложить цифры, стоящие на нечетных местах, контрольная цифра в расчетах не участвует: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4+2+7+0+6+0=19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258" y="3694785"/>
            <a:ext cx="7877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Сложить числа, полученные в результате вычислений в п.2 и п.3: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27+19=46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3258" y="4243338"/>
            <a:ext cx="451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Отбросим десятки: получим 6 единиц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0843" y="4520189"/>
            <a:ext cx="6113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Из 10 вычесть количество единиц в п.5: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10- 6 = 4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2853" y="5490522"/>
            <a:ext cx="8094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https://service-online.su</a:t>
            </a:r>
            <a:r>
              <a:rPr lang="ru-RU" sz="3600" u="sng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56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использовали для расчета за приобретенный товар в самом начале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и в последующем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формах существовала торговля до появления современных торговых центров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способами определения подлинности товара мы сегодня познакомились?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2782" y="624110"/>
            <a:ext cx="8911687" cy="128089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242" y="457199"/>
            <a:ext cx="10392227" cy="5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0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882" y="2332141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306" y="4600755"/>
            <a:ext cx="9289362" cy="211922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8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876" y="106525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Торговля, как процесс обмена товарно-материальными ценностями, известна начиная с каменного века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540615" y="8942728"/>
            <a:ext cx="6441770" cy="134208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Рисунок 1" descr="https://www.hurdabakirkablo.net/wp-content/uploads/2018/04/bakir-ca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95135"/>
            <a:ext cx="4487131" cy="25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3" descr="https://troshinkartina.ru/news/data/upimages/obmen-tovarami-vremen-paleolita-x-m-120x200-2011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719146"/>
            <a:ext cx="4768933" cy="284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37" y="1041296"/>
            <a:ext cx="3784723" cy="28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226" y="146981"/>
            <a:ext cx="9908725" cy="177560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удобства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обмене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пользовались вещами,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нужны всем – шкурки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(белок, куниц),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слитки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5598" y="8306044"/>
            <a:ext cx="8369835" cy="31430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13" y="1998262"/>
            <a:ext cx="5892370" cy="37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1" y="1473946"/>
            <a:ext cx="2353963" cy="201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5" y="4587644"/>
            <a:ext cx="2856987" cy="19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Копия киевской гривны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23" y="1234311"/>
            <a:ext cx="2463078" cy="23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24201" y="3559183"/>
            <a:ext cx="461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Киевская серебряная гривна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шестиугольной формы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140 до 160 грамм)</a:t>
            </a:r>
          </a:p>
          <a:p>
            <a:endParaRPr lang="ru-RU" dirty="0"/>
          </a:p>
        </p:txBody>
      </p:sp>
      <p:pic>
        <p:nvPicPr>
          <p:cNvPr id="11" name="Рисунок 10" descr="Новгородские гривны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0" y="4377893"/>
            <a:ext cx="2999409" cy="181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48722" y="6197535"/>
            <a:ext cx="4124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Новгородская серебряная гривна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 грамма)</a:t>
            </a:r>
          </a:p>
        </p:txBody>
      </p:sp>
    </p:spTree>
    <p:extLst>
      <p:ext uri="{BB962C8B-B14F-4D97-AF65-F5344CB8AC3E}">
        <p14:creationId xmlns:p14="http://schemas.microsoft.com/office/powerpoint/2010/main" val="11302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866" y="141032"/>
            <a:ext cx="4739526" cy="11553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- слитки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 определенной формы и веса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надчеканенным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1903" y="1380225"/>
            <a:ext cx="5598543" cy="802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деньги,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8" y="1380225"/>
            <a:ext cx="2182483" cy="21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2635370"/>
            <a:ext cx="2907102" cy="290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" y="4088921"/>
            <a:ext cx="2272094" cy="227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33392" r="1967" b="6417"/>
          <a:stretch/>
        </p:blipFill>
        <p:spPr bwMode="auto">
          <a:xfrm>
            <a:off x="6998520" y="2122096"/>
            <a:ext cx="2822654" cy="132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4621" r="4036" b="2267"/>
          <a:stretch/>
        </p:blipFill>
        <p:spPr bwMode="auto">
          <a:xfrm>
            <a:off x="9922194" y="1781353"/>
            <a:ext cx="2084424" cy="252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3655" r="14842" b="627"/>
          <a:stretch/>
        </p:blipFill>
        <p:spPr bwMode="auto">
          <a:xfrm flipH="1">
            <a:off x="6287713" y="3708052"/>
            <a:ext cx="1829743" cy="303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s://dom-monet.ru/image/cache/catalog/BonyRus/7/437435762-500-rublej-rossii-1997-g-modifikatsii-2001-g-le-1088117-03-643-0043662-800x8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t="13750" r="9522" b="50913"/>
          <a:stretch/>
        </p:blipFill>
        <p:spPr bwMode="auto">
          <a:xfrm rot="20517993">
            <a:off x="8030189" y="4189405"/>
            <a:ext cx="2556353" cy="11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s://imperial-mag.ru/upload/shop_3/1/9/8/item_19873/item_1987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50572" r="3120" b="2973"/>
          <a:stretch/>
        </p:blipFill>
        <p:spPr bwMode="auto">
          <a:xfrm rot="20441790">
            <a:off x="8829842" y="4465613"/>
            <a:ext cx="2615533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" descr="https://rosnominal.ru/image/catalog/product/banknoty/2000-rubley-2017-un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4250" r="2368" b="57337"/>
          <a:stretch/>
        </p:blipFill>
        <p:spPr bwMode="auto">
          <a:xfrm rot="20363038">
            <a:off x="9398278" y="5187049"/>
            <a:ext cx="2653717" cy="108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623" y="89273"/>
            <a:ext cx="8911687" cy="128089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торговле используются электронные деньги – банковские карточки,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(система электронной наличности)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8669" y="3133588"/>
            <a:ext cx="12529829" cy="45582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7366" y="12076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01" y="1375278"/>
            <a:ext cx="3521840" cy="25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17" y="3013131"/>
            <a:ext cx="4135697" cy="23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4" y="4086925"/>
            <a:ext cx="3468442" cy="2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940" y="-6600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Русь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6657" y="862642"/>
            <a:ext cx="9787955" cy="50485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87111"/>
              </p:ext>
            </p:extLst>
          </p:nvPr>
        </p:nvGraphicFramePr>
        <p:xfrm>
          <a:off x="1595885" y="1197634"/>
          <a:ext cx="10006642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21"/>
                <a:gridCol w="5003321"/>
              </a:tblGrid>
              <a:tr h="6911196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(экспорт) </a:t>
                      </a:r>
                    </a:p>
                    <a:p>
                      <a:pPr algn="ctr"/>
                      <a:endParaRPr lang="ru-RU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Рабы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</a:t>
                      </a: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мед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Льняные ткани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Ювелирные изделия</a:t>
                      </a:r>
                      <a:endParaRPr lang="ru-RU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(импорт)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Ткани,</a:t>
                      </a: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шелковые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Мечи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Цветные металлы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Пряности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/>
                        <a:t>Ткани, в</a:t>
                      </a:r>
                    </a:p>
                    <a:p>
                      <a:pPr algn="ctr"/>
                      <a:r>
                        <a:rPr lang="ru-RU" dirty="0" smtClean="0"/>
                        <a:t>шелковые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895" y="210042"/>
            <a:ext cx="8911687" cy="128089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638895"/>
              </p:ext>
            </p:extLst>
          </p:nvPr>
        </p:nvGraphicFramePr>
        <p:xfrm>
          <a:off x="905772" y="1499558"/>
          <a:ext cx="11041812" cy="600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906"/>
                <a:gridCol w="5520906"/>
              </a:tblGrid>
              <a:tr h="600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(экспорт)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углеводородное сырьё (нефть и нефтепродукты, газ, уголь)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металлургическую и химическую продукцию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машины и оборудование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вооружения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продовольствие и сельскохозяйственную продукцию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(импорт)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оборудование и аппаратура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продукция химической промышленности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автомобили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текстиль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напитки, табак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инструменты и аппараты, часы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20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4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238" y="94963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Рынки подразделяли 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и городские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356" y="8955877"/>
            <a:ext cx="4520899" cy="4423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Рисунок 5" descr="Чем торговала Россия в разные времен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1" y="874602"/>
            <a:ext cx="3312543" cy="220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" descr="Чем торговала Россия в разные времен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2841"/>
          <a:stretch>
            <a:fillRect/>
          </a:stretch>
        </p:blipFill>
        <p:spPr bwMode="auto">
          <a:xfrm>
            <a:off x="8349962" y="862678"/>
            <a:ext cx="3053130" cy="220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 descr="https://ic.pics.livejournal.com/my_livia/32085622/12429/12429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78" y="862678"/>
            <a:ext cx="3305520" cy="221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3616" y="3065298"/>
            <a:ext cx="10692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многими торговцами были закреплены свои лавки, в которых постепенно начали использовать весы</a:t>
            </a:r>
            <a:endParaRPr lang="ru-RU" sz="3200" dirty="0"/>
          </a:p>
        </p:txBody>
      </p:sp>
      <p:pic>
        <p:nvPicPr>
          <p:cNvPr id="7173" name="Рисунок 4" descr="Из серии &amp;quot;Русь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38" y="4197955"/>
            <a:ext cx="2076922" cy="254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2" descr="https://puzzleit.ru/files/puzzles/208/207755/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61" y="4232823"/>
            <a:ext cx="2005136" cy="2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https://xn----7sba1agbajd6bvna.xn--p1ai/images/photos/e020705501de061d2ee1bfef3cc1107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7sba1agbajd6bvna.xn--p1ai/images/photos/e020705501de061d2ee1bfef3cc11078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100dorog.ru/upload/contents/422/2011/4198168-2011081606444505.jpg?width=795&amp;height=450&amp;mode=stretch&amp;scale=bo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65436" y="4368245"/>
            <a:ext cx="4008804" cy="22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8" y="246039"/>
            <a:ext cx="10714892" cy="104643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шаг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эволюции торговых форм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специализированных лавок к универсальному магазину</a:t>
            </a:r>
          </a:p>
        </p:txBody>
      </p:sp>
      <p:pic>
        <p:nvPicPr>
          <p:cNvPr id="8194" name="Picture 2" descr="https://www.recreoviral.com/wp-content/uploads/2018/07/The-Grocery-Store-Of-The-Late-19th-Century-U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24" y="2337533"/>
            <a:ext cx="5041346" cy="39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c.pics.livejournal.com/skif_tag/19770500/4591644/4591644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2379" r="3114" b="10406"/>
          <a:stretch/>
        </p:blipFill>
        <p:spPr bwMode="auto">
          <a:xfrm>
            <a:off x="6805245" y="2337533"/>
            <a:ext cx="5150309" cy="39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511</Words>
  <Application>Microsoft Office PowerPoint</Application>
  <PresentationFormat>Широкоэкранный</PresentationFormat>
  <Paragraphs>115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Легкий дым</vt:lpstr>
      <vt:lpstr>   Ознакомление с новым видом деятельности в соответствии с программой профессионального обучения «Контролер-кассир»</vt:lpstr>
      <vt:lpstr>Торговля, как процесс обмена товарно-материальными ценностями, известна начиная с каменного века</vt:lpstr>
      <vt:lpstr>Для удобства при обмене пользовались вещами, которые нужны всем – шкурки животных (белок, куниц), а также слитки металла </vt:lpstr>
      <vt:lpstr>Монеты - слитки металла определенной формы и веса с надчеканенным изображением </vt:lpstr>
      <vt:lpstr>Сейчас в торговле используются электронные деньги – банковские карточки, криптовалюта (система электронной наличности)</vt:lpstr>
      <vt:lpstr>Древняя Русь</vt:lpstr>
      <vt:lpstr>Современная Россия</vt:lpstr>
      <vt:lpstr>Рынки подразделяли на сельские и городские</vt:lpstr>
      <vt:lpstr>Важный шаг в эволюции торговых форм - переход от специализированных лавок к универсальному магазину</vt:lpstr>
      <vt:lpstr>Универмаги долгое время были наиболее крупной формой магазинной торговли, вплоть до появления торговых центров современного образца.  </vt:lpstr>
      <vt:lpstr>Что должен знать и что должен уметь  контролер-кассир?</vt:lpstr>
      <vt:lpstr>Презентация PowerPoint</vt:lpstr>
      <vt:lpstr>Дисциплины, изучаемые на курсах  «Контролер-кассир»:    </vt:lpstr>
      <vt:lpstr>На занятиях по производственному обучению</vt:lpstr>
      <vt:lpstr>Определение подлинности товара по штриховому коду</vt:lpstr>
      <vt:lpstr>Презентация PowerPoint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37</cp:revision>
  <dcterms:created xsi:type="dcterms:W3CDTF">2021-12-27T09:37:59Z</dcterms:created>
  <dcterms:modified xsi:type="dcterms:W3CDTF">2024-03-01T08:44:44Z</dcterms:modified>
</cp:coreProperties>
</file>