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7" r:id="rId4"/>
    <p:sldId id="269" r:id="rId5"/>
    <p:sldId id="268" r:id="rId6"/>
    <p:sldId id="270" r:id="rId7"/>
    <p:sldId id="271" r:id="rId8"/>
    <p:sldId id="266" r:id="rId9"/>
    <p:sldId id="258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5FM1I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29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1285860"/>
            <a:ext cx="400052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967335"/>
            <a:ext cx="4857784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Родина Россия!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Подготовила :</a:t>
            </a:r>
          </a:p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Воспитатель высшей категории </a:t>
            </a:r>
          </a:p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МОУ «СОШ № 2» </a:t>
            </a:r>
            <a:r>
              <a:rPr lang="ru-RU" sz="1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г.Истра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Комарова М.А.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0"/>
            <a:ext cx="59293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русскую народную сказку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«……и осталось у Ивана-царевича в руке только </a:t>
            </a:r>
          </a:p>
          <a:p>
            <a:r>
              <a:rPr lang="ru-RU" dirty="0"/>
              <a:t>одно перо из хвоста. 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8619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«… А щука ему сказала: «Отпусти ты меня в воду на </a:t>
            </a:r>
          </a:p>
          <a:p>
            <a:r>
              <a:rPr lang="ru-RU" dirty="0"/>
              <a:t>свободу! Я тебе со временем пригожусь, буду исполнять </a:t>
            </a:r>
          </a:p>
          <a:p>
            <a:r>
              <a:rPr lang="ru-RU" dirty="0"/>
              <a:t>все твои приказания.» </a:t>
            </a:r>
          </a:p>
        </p:txBody>
      </p:sp>
      <p:pic>
        <p:nvPicPr>
          <p:cNvPr id="7" name="Рисунок 6" descr="ba4b432b23e7c12f7e253e886e03d9a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786190"/>
            <a:ext cx="2928958" cy="135732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b14e229b3696bbc493bea84fc734d1c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7166"/>
            <a:ext cx="2857520" cy="171451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2500306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«Журавль стук-стук носом, стучал-стучал по тарелке, </a:t>
            </a:r>
          </a:p>
          <a:p>
            <a:r>
              <a:rPr lang="ru-RU" dirty="0"/>
              <a:t>ничего не попадает.»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286388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«А были у ее хозяйки три дочери. Старшая звалась </a:t>
            </a:r>
          </a:p>
          <a:p>
            <a:r>
              <a:rPr lang="ru-RU" dirty="0"/>
              <a:t>Одноглазка, средняя </a:t>
            </a:r>
            <a:r>
              <a:rPr lang="ru-RU" dirty="0" err="1"/>
              <a:t>Двуглазка</a:t>
            </a:r>
            <a:r>
              <a:rPr lang="ru-RU" dirty="0"/>
              <a:t>, а меньшая — </a:t>
            </a:r>
            <a:r>
              <a:rPr lang="ru-RU" dirty="0" err="1"/>
              <a:t>Триглазка</a:t>
            </a:r>
            <a:r>
              <a:rPr lang="ru-RU" dirty="0"/>
              <a:t>.»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214554"/>
            <a:ext cx="2928959" cy="135730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56ad48db90f9c8c542088ce1ea33f9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5357826"/>
            <a:ext cx="3000396" cy="135737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2857496"/>
            <a:ext cx="57150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19B4-2ACB-AA26-0470-C2286055F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>
            <a:extLst>
              <a:ext uri="{FF2B5EF4-FFF2-40B4-BE49-F238E27FC236}">
                <a16:creationId xmlns:a16="http://schemas.microsoft.com/office/drawing/2014/main" id="{E387B222-C9CC-5A3B-81A5-58E0B10AA7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FCD984-1E34-D03D-04B2-75039A7E17D5}"/>
              </a:ext>
            </a:extLst>
          </p:cNvPr>
          <p:cNvSpPr/>
          <p:nvPr/>
        </p:nvSpPr>
        <p:spPr>
          <a:xfrm>
            <a:off x="2361555" y="0"/>
            <a:ext cx="44208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CB98D-A2E2-7B21-4AC0-AFBABABDAAB9}"/>
              </a:ext>
            </a:extLst>
          </p:cNvPr>
          <p:cNvSpPr txBox="1"/>
          <p:nvPr/>
        </p:nvSpPr>
        <p:spPr>
          <a:xfrm>
            <a:off x="467544" y="1957533"/>
            <a:ext cx="70567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b="1" i="1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endParaRPr lang="ru-RU" b="1" i="1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Расширение и закрепление знаний о Родине, воспитание нравственно-патриотических чувств, приобщение родителей к воспитательно -образовательному процессу в детском саду, создание условий для совместного творчества детей и родителей.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1479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0496" y="4357694"/>
            <a:ext cx="5143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Россия - священная наша держава,</a:t>
            </a:r>
            <a:br>
              <a:rPr lang="ru-RU" sz="2000" b="1" dirty="0"/>
            </a:br>
            <a:r>
              <a:rPr lang="ru-RU" sz="2000" b="1" dirty="0"/>
              <a:t>Россия - любимая наша страна.</a:t>
            </a:r>
            <a:br>
              <a:rPr lang="ru-RU" sz="2000" b="1" dirty="0"/>
            </a:br>
            <a:r>
              <a:rPr lang="ru-RU" sz="2000" b="1" dirty="0"/>
              <a:t>Могучая воля, великая слава -</a:t>
            </a:r>
            <a:br>
              <a:rPr lang="ru-RU" sz="2000" b="1" dirty="0"/>
            </a:br>
            <a:r>
              <a:rPr lang="ru-RU" sz="2000" b="1" dirty="0"/>
              <a:t>Твое достоянье на все времена!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214686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От южных морей до полярного края</a:t>
            </a:r>
            <a:br>
              <a:rPr lang="ru-RU" sz="2000" b="1" dirty="0"/>
            </a:br>
            <a:r>
              <a:rPr lang="ru-RU" sz="2000" b="1" dirty="0"/>
              <a:t>Раскинулись наши леса и поля.</a:t>
            </a:r>
            <a:br>
              <a:rPr lang="ru-RU" sz="2000" b="1" dirty="0"/>
            </a:br>
            <a:r>
              <a:rPr lang="ru-RU" sz="2000" b="1" dirty="0"/>
              <a:t>Одна ты на свете! Одна ты такая -</a:t>
            </a:r>
            <a:br>
              <a:rPr lang="ru-RU" sz="2000" b="1" dirty="0"/>
            </a:br>
            <a:r>
              <a:rPr lang="ru-RU" sz="2000" b="1" dirty="0"/>
              <a:t>Хранимая Богом родная земля!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571612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Широкий простор для мечты и для жизни</a:t>
            </a:r>
            <a:br>
              <a:rPr lang="ru-RU" sz="2000" b="1" dirty="0"/>
            </a:br>
            <a:r>
              <a:rPr lang="ru-RU" sz="2000" b="1" dirty="0"/>
              <a:t>Грядущие нам открывают года.</a:t>
            </a:r>
            <a:br>
              <a:rPr lang="ru-RU" sz="2000" b="1" dirty="0"/>
            </a:br>
            <a:r>
              <a:rPr lang="ru-RU" sz="2000" b="1" dirty="0"/>
              <a:t>Нам силу дает наша верность Отчизне.</a:t>
            </a:r>
            <a:br>
              <a:rPr lang="ru-RU" sz="2000" b="1" dirty="0"/>
            </a:br>
            <a:r>
              <a:rPr lang="ru-RU" sz="2000" b="1" dirty="0"/>
              <a:t>Так было, так есть и так будет всегда!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9" y="0"/>
            <a:ext cx="72152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Расположи по порядку куплеты гимна Российской федерации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97 0.02636 L -0.39983 -0.43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2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3 -0.00555 L -0.39219 0.499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1" y="1214422"/>
            <a:ext cx="39290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  День России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76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 День Конституции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4721660"/>
            <a:ext cx="664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  День Народного единства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357430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 День Российского флага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1555" y="0"/>
            <a:ext cx="44208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Государственные праздники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643314"/>
            <a:ext cx="2286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 августа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2357431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 июня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128586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 ноября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4714884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 декабря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82659E-7 L -0.15468 -0.15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5434E-6 L -0.08402 -0.172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185E-6 L -0.10347 -0.139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821E-7 L -0.07187 0.51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6c231734a1990e976d8e6324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3143271" cy="1930386"/>
          </a:xfrm>
          <a:prstGeom prst="rect">
            <a:avLst/>
          </a:prstGeom>
        </p:spPr>
      </p:pic>
      <p:pic>
        <p:nvPicPr>
          <p:cNvPr id="4" name="Рисунок 3" descr="Franc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500042"/>
            <a:ext cx="3468413" cy="231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421481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Рисунок 6" descr="slovakian-3d-flag-vec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71480"/>
            <a:ext cx="3670281" cy="2202345"/>
          </a:xfrm>
          <a:prstGeom prst="rect">
            <a:avLst/>
          </a:prstGeom>
        </p:spPr>
      </p:pic>
      <p:pic>
        <p:nvPicPr>
          <p:cNvPr id="8" name="Picture 2" descr="https://ds05.infourok.ru/uploads/ex/0664/0000680b-4e4020f3/img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278" b="86111" l="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69" y="3804025"/>
            <a:ext cx="3786246" cy="28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29652" y="428605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7358082" y="4143380"/>
            <a:ext cx="71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642918"/>
            <a:ext cx="1865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2967335"/>
            <a:ext cx="30003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флаг России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ikolay-II-interesnyefakty.or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876"/>
            <a:ext cx="2557942" cy="2870814"/>
          </a:xfrm>
          <a:prstGeom prst="rect">
            <a:avLst/>
          </a:prstGeom>
        </p:spPr>
      </p:pic>
      <p:pic>
        <p:nvPicPr>
          <p:cNvPr id="4" name="Рисунок 3" descr="610595c885600a7db06cad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857628"/>
            <a:ext cx="2571276" cy="2669294"/>
          </a:xfrm>
          <a:prstGeom prst="rect">
            <a:avLst/>
          </a:prstGeom>
        </p:spPr>
      </p:pic>
      <p:pic>
        <p:nvPicPr>
          <p:cNvPr id="5" name="Рисунок 4" descr="1000x745_0xac120003_154159091715731376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929066"/>
            <a:ext cx="2786082" cy="2559898"/>
          </a:xfrm>
          <a:prstGeom prst="rect">
            <a:avLst/>
          </a:prstGeom>
        </p:spPr>
      </p:pic>
      <p:pic>
        <p:nvPicPr>
          <p:cNvPr id="6" name="Рисунок 5" descr="Пётр-1-заставка-на-сайт-scaled-2560x12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357166"/>
            <a:ext cx="3000396" cy="2626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5" y="2643182"/>
            <a:ext cx="78313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Расположи правителей России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 году 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4127 L -0.37014 -0.49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01642 L -0.32812 0.019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2 -0.10243 L 0.03438 -0.406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8 0.0111 L 0.32118 0.021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20-01-20-12-10-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"/>
            <a:ext cx="83582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дней длилась</a:t>
            </a:r>
          </a:p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Великая Отечественная война?</a:t>
            </a:r>
          </a:p>
        </p:txBody>
      </p:sp>
      <p:pic>
        <p:nvPicPr>
          <p:cNvPr id="5" name="Рисунок 4" descr="1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839611"/>
            <a:ext cx="5857916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original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286124"/>
            <a:ext cx="307183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Человек без Родины…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27146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Родина мать – 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1928802"/>
            <a:ext cx="292895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Нет в мире краше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3" y="4429132"/>
            <a:ext cx="314327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Глупа та птица,…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429132"/>
            <a:ext cx="335758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.ЧТО СОЛОВЕЙ БЕЗ ПЕСНИ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357562"/>
            <a:ext cx="342902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УМЕЙ ЕЁ ЗАЩИЩАТЬ 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857232"/>
            <a:ext cx="392905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РОДИНЫ НАШЕЙ 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2000240"/>
            <a:ext cx="42148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 СВОЕ ГНЕЗДО НЕ МИЛО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7 0.02497 L -0.25781 -0.36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L -0.26788 0.146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8 0.02636 L -0.24583 -0.141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012 L -0.26163 0.369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306696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2HWNspdF7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57166"/>
            <a:ext cx="2357454" cy="2802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337.750x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14290"/>
            <a:ext cx="2532679" cy="3393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654211669_31-mykaleidoscope-ru-p-yubka-poneva-devushka-krasivo-foto-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786190"/>
            <a:ext cx="3923673" cy="2642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429123" y="5572140"/>
            <a:ext cx="183741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Понева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5572140"/>
            <a:ext cx="250033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Кушак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286256"/>
            <a:ext cx="178595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Кичка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4357695"/>
            <a:ext cx="228601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Епанечка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643174" y="1857364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2928934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43900" y="2143116"/>
            <a:ext cx="714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3286113" y="4000505"/>
            <a:ext cx="857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6 -0.00162 L -0.68264 -0.543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00" y="-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-0.03306 L -0.28472 -0.688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01387 L -0.34462 0.04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4971E-6 L 0.22518 -0.207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336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M&amp;A</dc:creator>
  <cp:lastModifiedBy>Masha</cp:lastModifiedBy>
  <cp:revision>52</cp:revision>
  <dcterms:created xsi:type="dcterms:W3CDTF">2022-12-19T05:50:33Z</dcterms:created>
  <dcterms:modified xsi:type="dcterms:W3CDTF">2024-02-28T16:42:30Z</dcterms:modified>
</cp:coreProperties>
</file>