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7" r:id="rId7"/>
    <p:sldId id="261" r:id="rId8"/>
    <p:sldId id="264" r:id="rId9"/>
    <p:sldId id="262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800000"/>
    <a:srgbClr val="FF9966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2" d="100"/>
          <a:sy n="72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E8327-5756-218C-E6CA-4B9E949A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95B0-1154-4001-BA64-543043B0851F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1376A-3703-A78E-E5B1-B34504CF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FA83C-B902-B248-33C6-46D9C4DD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2EE95-657E-4DF8-B95F-8E86693C2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6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941E8-C08D-7288-D69B-824C16C7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3307-193B-4E7F-93FE-9F34173041B6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64219-B0AA-A1C8-A4AC-EE2AE28E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F4AED-B8A5-5B04-3EDD-9334C2EE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7299-68AC-48F7-81DD-2768410EAC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08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3A12A-E39A-CBC0-431B-0C2D3B53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D80A-7E13-4583-BE79-F1DA308A9F52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D0C49-D26A-797D-EF60-88DD2190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14809-B4CC-D872-AE25-3054B809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5CCF-496A-480B-B5A7-B881740915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45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1FC19-A5F9-27F7-557B-7284E905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CC8F-8657-4BC6-8FDD-EB353E3F3283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E651B-6323-25DB-4F2B-83B87989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186F1A-6192-9654-2191-12D0B2E2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A7F1A-2E21-46EA-8CC6-B4E4A33738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58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ECDB7-3C0C-F8BF-4748-5A1DDEC9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D44F-CFDC-4BF1-80E5-10BBB142C1B7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7275C-3B4A-DBDD-070C-C18A5F02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14AC9-36B1-1365-316B-21B7193B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BAE67-FBA4-41D3-8C00-42F9DB30A8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10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6CAA769-4B0A-6101-7DBA-E9DC2C90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B9F9-29EE-41BA-85B8-09E167B459D6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1C5C7CD-29B0-ED78-17AB-FBC0FD2C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A9301F3-3F98-DA4A-608E-E12DC332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1D218-05CD-4B91-AED7-6CF525FDA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8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79567D2-04D1-7ADC-62EC-4DD65D2B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31F5-8427-4E6C-AF6A-D86B2865F469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49D9E0D-734C-2F0D-2CF4-988510F1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855B3E4-E9BE-CF48-737D-0FBC0BB3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5B4BC-A631-4E4E-9ACF-201A37E507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58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29B7E28-94D8-0BED-2E62-0B8DB852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82E4-394E-4028-8BC4-F749C372C1D8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7E4CD53-DE7C-BD3B-53A4-8C1E602A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F1605AE-0C2F-EF88-FB3F-E3A1838D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F53ED-13C4-47F0-8942-A8E04228DA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3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6241F5C-36B0-A9C8-0183-AAD2803E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1D11-28B5-42B0-BA19-60687D05CEEE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4775DAD-E979-5597-CA6E-0AF90802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20B8206-BEB3-66F0-85CC-F887973F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738BB-049B-4892-A3E6-13959D9EE6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41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A47583B-30A5-AD58-F340-9B96611A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287C-9400-4961-85AD-77F0EF56FE6C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3421FE-76EF-0298-B69A-ACCABFFB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DAAAD90-B34D-4D26-AD81-83C78F1B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FAC0F-488F-46D4-8FD7-13A1E90917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53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69F42AA-26E7-04AF-3B27-37F9E944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F710-0BDE-4956-8EC9-6853C2ED0538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F97DD17-1402-7CFF-75C2-5F3A4341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152013-9061-8D87-0361-A7CCA97B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45999-C1BC-4813-94E1-383D1500E4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19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CAB7824-EB1E-0A9C-536B-9D7A2006E0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66CC77B-AC42-6B77-FE35-5B73BF475F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1D76-B449-0183-35A8-EDC06CB4A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3F585-DBBD-4FF6-8E48-645BE26E4F4A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7764A-2B65-AA7B-C2F3-DF02635B1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B62D0D-1773-ED34-03FE-77E0B34E8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686902D-157E-43E5-B517-A1654CADFD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5334FD-06F5-8631-4058-C8B20A5CC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450" y="1341438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Здоровое </a:t>
            </a:r>
            <a:b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</a:b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питание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6C30557-0B00-38E2-9B85-AE10AD149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325" y="43656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Рычкова Надежда Викторовна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Лицей естественных наук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FED2A-ED49-2265-983F-0800CBC7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Ужин</a:t>
            </a:r>
          </a:p>
        </p:txBody>
      </p:sp>
      <p:pic>
        <p:nvPicPr>
          <p:cNvPr id="11267" name="Рисунок 3">
            <a:extLst>
              <a:ext uri="{FF2B5EF4-FFF2-40B4-BE49-F238E27FC236}">
                <a16:creationId xmlns:a16="http://schemas.microsoft.com/office/drawing/2014/main" id="{EF3F8FC6-4389-B26E-6E5F-C6B179B77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2546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cdn01.ru/files/users/images/cd/0e/cd0e78bdb224f96bd581383f07506a80.jpg">
            <a:extLst>
              <a:ext uri="{FF2B5EF4-FFF2-40B4-BE49-F238E27FC236}">
                <a16:creationId xmlns:a16="http://schemas.microsoft.com/office/drawing/2014/main" id="{7E681993-2C8B-16C0-56D5-24CC2AA7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81125"/>
            <a:ext cx="2989262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https://im3-tub-ru.yandex.net/i?id=dea28c6c2da3f42f9812bec06a1aad88&amp;n=33&amp;h=215&amp;w=400">
            <a:extLst>
              <a:ext uri="{FF2B5EF4-FFF2-40B4-BE49-F238E27FC236}">
                <a16:creationId xmlns:a16="http://schemas.microsoft.com/office/drawing/2014/main" id="{84F87193-3AF8-FD15-99D0-96AE105E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3810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435ED-9A7C-25D5-5E80-9E6D486A4E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Проверь себя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636E84-E061-C8A9-2F62-7D2D0D571A1A}"/>
              </a:ext>
            </a:extLst>
          </p:cNvPr>
          <p:cNvSpPr/>
          <p:nvPr/>
        </p:nvSpPr>
        <p:spPr>
          <a:xfrm>
            <a:off x="1331913" y="2060575"/>
            <a:ext cx="1223962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8AC003-D42E-53F5-5073-0C15214745ED}"/>
              </a:ext>
            </a:extLst>
          </p:cNvPr>
          <p:cNvSpPr/>
          <p:nvPr/>
        </p:nvSpPr>
        <p:spPr>
          <a:xfrm>
            <a:off x="4289425" y="2060575"/>
            <a:ext cx="1249363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3D3F6C-F3FB-E203-E02E-98C82012A168}"/>
              </a:ext>
            </a:extLst>
          </p:cNvPr>
          <p:cNvSpPr/>
          <p:nvPr/>
        </p:nvSpPr>
        <p:spPr>
          <a:xfrm>
            <a:off x="2809875" y="2060575"/>
            <a:ext cx="1223963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A62FF4-EC0F-2E66-7E13-712506B02061}"/>
              </a:ext>
            </a:extLst>
          </p:cNvPr>
          <p:cNvSpPr/>
          <p:nvPr/>
        </p:nvSpPr>
        <p:spPr>
          <a:xfrm>
            <a:off x="5897563" y="2052638"/>
            <a:ext cx="1223962" cy="57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B741A9-97E8-65FD-52C6-B4626DF61FBF}"/>
              </a:ext>
            </a:extLst>
          </p:cNvPr>
          <p:cNvSpPr/>
          <p:nvPr/>
        </p:nvSpPr>
        <p:spPr>
          <a:xfrm>
            <a:off x="7380288" y="2052638"/>
            <a:ext cx="1223962" cy="57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173D96-0307-A13C-3FF1-9694B0CFD266}"/>
              </a:ext>
            </a:extLst>
          </p:cNvPr>
          <p:cNvSpPr/>
          <p:nvPr/>
        </p:nvSpPr>
        <p:spPr>
          <a:xfrm>
            <a:off x="1773238" y="2233613"/>
            <a:ext cx="273050" cy="2524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7C6224D-649D-E1EF-C80E-A23529FD2666}"/>
              </a:ext>
            </a:extLst>
          </p:cNvPr>
          <p:cNvSpPr/>
          <p:nvPr/>
        </p:nvSpPr>
        <p:spPr>
          <a:xfrm>
            <a:off x="3240088" y="2178050"/>
            <a:ext cx="395287" cy="338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C43B159-7530-C400-AB22-2B8BC14503D7}"/>
              </a:ext>
            </a:extLst>
          </p:cNvPr>
          <p:cNvSpPr/>
          <p:nvPr/>
        </p:nvSpPr>
        <p:spPr>
          <a:xfrm>
            <a:off x="4560888" y="2205038"/>
            <a:ext cx="546100" cy="2873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B714CE6-31A1-D753-2934-F16A0B1361BA}"/>
              </a:ext>
            </a:extLst>
          </p:cNvPr>
          <p:cNvSpPr/>
          <p:nvPr/>
        </p:nvSpPr>
        <p:spPr>
          <a:xfrm>
            <a:off x="6251575" y="2241550"/>
            <a:ext cx="427038" cy="21590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35A6540-4541-D49F-C7DC-060D48025B58}"/>
              </a:ext>
            </a:extLst>
          </p:cNvPr>
          <p:cNvSpPr/>
          <p:nvPr/>
        </p:nvSpPr>
        <p:spPr>
          <a:xfrm>
            <a:off x="1331913" y="2979738"/>
            <a:ext cx="1223962" cy="57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C069F03-BF6A-50AF-D9E4-DDD7732D6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171825"/>
            <a:ext cx="2984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22">
            <a:extLst>
              <a:ext uri="{FF2B5EF4-FFF2-40B4-BE49-F238E27FC236}">
                <a16:creationId xmlns:a16="http://schemas.microsoft.com/office/drawing/2014/main" id="{CF6DD968-26DF-DD06-B00A-34A2A10F7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979738"/>
            <a:ext cx="124936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23">
            <a:extLst>
              <a:ext uri="{FF2B5EF4-FFF2-40B4-BE49-F238E27FC236}">
                <a16:creationId xmlns:a16="http://schemas.microsoft.com/office/drawing/2014/main" id="{45CC6659-B29D-6CFF-B62B-916E779A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955925"/>
            <a:ext cx="12493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Рисунок 24">
            <a:extLst>
              <a:ext uri="{FF2B5EF4-FFF2-40B4-BE49-F238E27FC236}">
                <a16:creationId xmlns:a16="http://schemas.microsoft.com/office/drawing/2014/main" id="{6314B399-12B7-556E-BE98-3B3E66234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949575"/>
            <a:ext cx="12493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Рисунок 25">
            <a:extLst>
              <a:ext uri="{FF2B5EF4-FFF2-40B4-BE49-F238E27FC236}">
                <a16:creationId xmlns:a16="http://schemas.microsoft.com/office/drawing/2014/main" id="{7061E90D-F44C-A8EF-21F9-BC8E6A40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965450"/>
            <a:ext cx="12493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1CF0863-30F5-2BFE-7FBF-A0B43D5C3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105150"/>
            <a:ext cx="5667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DB15F0-6127-CDD2-E2C7-3BE5EB0C7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127375"/>
            <a:ext cx="450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9D10B925-BD4E-1FCA-D615-DFE0D7553711}"/>
              </a:ext>
            </a:extLst>
          </p:cNvPr>
          <p:cNvSpPr/>
          <p:nvPr/>
        </p:nvSpPr>
        <p:spPr>
          <a:xfrm>
            <a:off x="3267075" y="3119438"/>
            <a:ext cx="377825" cy="33813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15D357-10E9-2357-DDC9-781DCB2A30D4}"/>
              </a:ext>
            </a:extLst>
          </p:cNvPr>
          <p:cNvSpPr/>
          <p:nvPr/>
        </p:nvSpPr>
        <p:spPr>
          <a:xfrm>
            <a:off x="2700338" y="476250"/>
            <a:ext cx="4572000" cy="20621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Я желаю вам, ребята, 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Быть здоровыми всегда, 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Но добиться результата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Невозможно без труда.</a:t>
            </a:r>
          </a:p>
        </p:txBody>
      </p:sp>
      <p:pic>
        <p:nvPicPr>
          <p:cNvPr id="13315" name="Picture 2" descr="http://takefon.com/_ld/13/93316272.jpg">
            <a:extLst>
              <a:ext uri="{FF2B5EF4-FFF2-40B4-BE49-F238E27FC236}">
                <a16:creationId xmlns:a16="http://schemas.microsoft.com/office/drawing/2014/main" id="{DAF698DE-19AE-BFBC-97AA-0A0B517A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2781300"/>
            <a:ext cx="4318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6AD5A7-87EC-ACB6-0DE6-144E72045310}"/>
              </a:ext>
            </a:extLst>
          </p:cNvPr>
          <p:cNvSpPr/>
          <p:nvPr/>
        </p:nvSpPr>
        <p:spPr>
          <a:xfrm>
            <a:off x="1476375" y="1989138"/>
            <a:ext cx="719931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УРОК!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C606F00-D09D-B995-B572-A4D55E04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  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 человеку энергию</a:t>
            </a:r>
          </a:p>
        </p:txBody>
      </p:sp>
      <p:pic>
        <p:nvPicPr>
          <p:cNvPr id="3075" name="Picture 2" descr="https://im1-tub-ru.yandex.net/i?id=a6bd9445ac280a355d59d797017033be&amp;n=33&amp;h=215&amp;w=232">
            <a:extLst>
              <a:ext uri="{FF2B5EF4-FFF2-40B4-BE49-F238E27FC236}">
                <a16:creationId xmlns:a16="http://schemas.microsoft.com/office/drawing/2014/main" id="{FD3E473A-31B0-1BDA-A3FE-162EFE76B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338" y="1366838"/>
            <a:ext cx="2209800" cy="2047875"/>
          </a:xfrm>
          <a:noFill/>
        </p:spPr>
      </p:pic>
      <p:pic>
        <p:nvPicPr>
          <p:cNvPr id="3076" name="Picture 4" descr="https://im2-tub-ru.yandex.net/i?id=b1a28f1c3df47aed054261100067e462&amp;n=33&amp;h=215&amp;w=332">
            <a:extLst>
              <a:ext uri="{FF2B5EF4-FFF2-40B4-BE49-F238E27FC236}">
                <a16:creationId xmlns:a16="http://schemas.microsoft.com/office/drawing/2014/main" id="{650B463C-5BFA-6D4A-AD54-2A341C36B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1597025"/>
            <a:ext cx="26701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s://im3-tub-ru.yandex.net/i?id=10c0977e5a9597cdac193a9d847673dd&amp;n=33&amp;h=215&amp;w=430">
            <a:extLst>
              <a:ext uri="{FF2B5EF4-FFF2-40B4-BE49-F238E27FC236}">
                <a16:creationId xmlns:a16="http://schemas.microsoft.com/office/drawing/2014/main" id="{9E3C208B-77D5-144B-2CAC-098F8333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513138"/>
            <a:ext cx="4095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s://im0-tub-ru.yandex.net/i?id=3e123346614d87213d31f3c10abd8a32&amp;n=33&amp;h=215&amp;w=445">
            <a:extLst>
              <a:ext uri="{FF2B5EF4-FFF2-40B4-BE49-F238E27FC236}">
                <a16:creationId xmlns:a16="http://schemas.microsoft.com/office/drawing/2014/main" id="{38C76182-6D70-BF34-F30A-A2D5BB00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800225"/>
            <a:ext cx="23018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https://im2-tub-ru.yandex.net/i?id=cb99ba85d7499c99e182b3033bc1f29a&amp;n=33&amp;h=215&amp;w=374">
            <a:extLst>
              <a:ext uri="{FF2B5EF4-FFF2-40B4-BE49-F238E27FC236}">
                <a16:creationId xmlns:a16="http://schemas.microsoft.com/office/drawing/2014/main" id="{25EF223E-DFED-4CBD-0886-2D53F701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3506788"/>
            <a:ext cx="3562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81FE6-AF8B-48D3-FD0D-7AC53385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 человеку силу </a:t>
            </a:r>
          </a:p>
        </p:txBody>
      </p:sp>
      <p:pic>
        <p:nvPicPr>
          <p:cNvPr id="4099" name="Picture 2" descr="http://img.bizorg.su/goods/132/201/s_1322016.png">
            <a:extLst>
              <a:ext uri="{FF2B5EF4-FFF2-40B4-BE49-F238E27FC236}">
                <a16:creationId xmlns:a16="http://schemas.microsoft.com/office/drawing/2014/main" id="{DDB15404-B5FB-C7F9-E665-55D982B6A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68413"/>
            <a:ext cx="2736850" cy="2736850"/>
          </a:xfrm>
          <a:noFill/>
        </p:spPr>
      </p:pic>
      <p:pic>
        <p:nvPicPr>
          <p:cNvPr id="4100" name="Picture 4" descr="http://fishwholesale.ru/wp-content/gallery/Rechnaya-ryba/Karas.jpg">
            <a:extLst>
              <a:ext uri="{FF2B5EF4-FFF2-40B4-BE49-F238E27FC236}">
                <a16:creationId xmlns:a16="http://schemas.microsoft.com/office/drawing/2014/main" id="{AC104D49-BF51-672D-8E01-B3C238BB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29733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s://im3-tub-ru.yandex.net/i?id=b064d93416e5ce4a757c4b8d3e0a65bf&amp;n=33&amp;h=215&amp;w=296">
            <a:extLst>
              <a:ext uri="{FF2B5EF4-FFF2-40B4-BE49-F238E27FC236}">
                <a16:creationId xmlns:a16="http://schemas.microsoft.com/office/drawing/2014/main" id="{45692BE0-13CE-DA04-F39E-AE636DCB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68725"/>
            <a:ext cx="26860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ttp://med-explorer.ru/wp-content/uploads/2016/02/%D0%93%D1%80%D0%B5%D1%86%D0%BA%D0%B8%D0%B5-%D0%BE%D1%80%D0%B5%D1%85%D0%B8-%D1%84%D0%BE%D1%82%D0%BE.jpg">
            <a:extLst>
              <a:ext uri="{FF2B5EF4-FFF2-40B4-BE49-F238E27FC236}">
                <a16:creationId xmlns:a16="http://schemas.microsoft.com/office/drawing/2014/main" id="{D884ED64-2BAB-C510-FB2D-8A7C6DF0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4213225"/>
            <a:ext cx="3248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http://mirmam.pro/userfiles/images/eto_interesno/rezhim_pitaniya_yaytsa.jpg">
            <a:extLst>
              <a:ext uri="{FF2B5EF4-FFF2-40B4-BE49-F238E27FC236}">
                <a16:creationId xmlns:a16="http://schemas.microsoft.com/office/drawing/2014/main" id="{7922BDD0-AEE8-302B-F81F-08B1F043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327150"/>
            <a:ext cx="2794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D9AB8-F654-ED85-3533-D1FD9602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Помогают расти и развиваться</a:t>
            </a:r>
          </a:p>
        </p:txBody>
      </p:sp>
      <p:pic>
        <p:nvPicPr>
          <p:cNvPr id="5123" name="Picture 4" descr="http://static.baza.farpost.ru/v/1428138236692_bulletin">
            <a:extLst>
              <a:ext uri="{FF2B5EF4-FFF2-40B4-BE49-F238E27FC236}">
                <a16:creationId xmlns:a16="http://schemas.microsoft.com/office/drawing/2014/main" id="{A8E94A80-4F8C-4074-6E0D-C290349DC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557338"/>
            <a:ext cx="6778625" cy="437991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BFD9E-4F8F-C208-D5D9-A5E2F96C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</a:t>
            </a:r>
          </a:p>
        </p:txBody>
      </p:sp>
      <p:pic>
        <p:nvPicPr>
          <p:cNvPr id="6147" name="Picture 2" descr="http://esh-kashu.ru/wp-content/uploads/2014/04/%D0%BA%D0%B0%D0%BA-%D0%B3%D0%BE%D1%82%D0%BE%D0%B2%D0%B8%D1%82%D1%8C-%D1%82%D1%8B%D0%BA%D0%B2%D0%B5%D0%BD%D0%BD%D1%83%D1%8E-%D0%BA%D0%B0%D1%88%D1%83.jpg">
            <a:extLst>
              <a:ext uri="{FF2B5EF4-FFF2-40B4-BE49-F238E27FC236}">
                <a16:creationId xmlns:a16="http://schemas.microsoft.com/office/drawing/2014/main" id="{986FC55D-A57A-F5CE-2A8A-2331B1741B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382713"/>
            <a:ext cx="2592388" cy="1944687"/>
          </a:xfrm>
          <a:noFill/>
        </p:spPr>
      </p:pic>
      <p:pic>
        <p:nvPicPr>
          <p:cNvPr id="6148" name="Picture 4" descr="https://im1-tub-ru.yandex.net/i?id=a9df7a6c5725612c1b138840c2eb907d&amp;n=33&amp;h=215&amp;w=413">
            <a:extLst>
              <a:ext uri="{FF2B5EF4-FFF2-40B4-BE49-F238E27FC236}">
                <a16:creationId xmlns:a16="http://schemas.microsoft.com/office/drawing/2014/main" id="{87C14E22-D8C0-68C7-24FF-93FFD563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81200"/>
            <a:ext cx="25828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s://im3-tub-ru.yandex.net/i?id=381ddd209c42283585363b7df755937e&amp;n=33&amp;h=215&amp;w=347">
            <a:extLst>
              <a:ext uri="{FF2B5EF4-FFF2-40B4-BE49-F238E27FC236}">
                <a16:creationId xmlns:a16="http://schemas.microsoft.com/office/drawing/2014/main" id="{85412DC7-F8F6-7951-CB6C-4AD91A9C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79850"/>
            <a:ext cx="27241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://lamcdn.net/lookatme.ru/post_image-image/tK9vwNJV2eUBLW0KEH7Bxg-article.jpg">
            <a:extLst>
              <a:ext uri="{FF2B5EF4-FFF2-40B4-BE49-F238E27FC236}">
                <a16:creationId xmlns:a16="http://schemas.microsoft.com/office/drawing/2014/main" id="{328FAD48-5A17-B07A-48A3-59508732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185863"/>
            <a:ext cx="1652588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http://zaikinmir.ru/kartinki/images/bulon/bulon-kartinki-3.jpg">
            <a:extLst>
              <a:ext uri="{FF2B5EF4-FFF2-40B4-BE49-F238E27FC236}">
                <a16:creationId xmlns:a16="http://schemas.microsoft.com/office/drawing/2014/main" id="{E247A235-61F0-8123-2D4A-E60645C9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3387725"/>
            <a:ext cx="25781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5B84B-6DAB-4BBC-893C-A9D437D1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сделать кашу вкусной</a:t>
            </a:r>
          </a:p>
        </p:txBody>
      </p:sp>
      <p:pic>
        <p:nvPicPr>
          <p:cNvPr id="7171" name="Picture 2" descr="http://previews.123rf.com/images/egal/egal1209/egal120900021/15495009-Group-of-berries-isolated-on-white-background-Stock-Photo.jpg">
            <a:extLst>
              <a:ext uri="{FF2B5EF4-FFF2-40B4-BE49-F238E27FC236}">
                <a16:creationId xmlns:a16="http://schemas.microsoft.com/office/drawing/2014/main" id="{5CC37F35-1770-761C-D031-AC5BA2B74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16050"/>
            <a:ext cx="3962400" cy="2227263"/>
          </a:xfrm>
          <a:noFill/>
        </p:spPr>
      </p:pic>
      <p:pic>
        <p:nvPicPr>
          <p:cNvPr id="7172" name="Picture 4" descr="https://www.vekadin.com/wp-content/uploads/2015/11/cildi-guzellestiren-meyveler-1024x669-324x235.jpg">
            <a:extLst>
              <a:ext uri="{FF2B5EF4-FFF2-40B4-BE49-F238E27FC236}">
                <a16:creationId xmlns:a16="http://schemas.microsoft.com/office/drawing/2014/main" id="{E5558415-03AC-D638-7EC6-294CEDF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643313"/>
            <a:ext cx="3086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s://perfumelib.com/media/notes/walnut-1.jpg">
            <a:extLst>
              <a:ext uri="{FF2B5EF4-FFF2-40B4-BE49-F238E27FC236}">
                <a16:creationId xmlns:a16="http://schemas.microsoft.com/office/drawing/2014/main" id="{9D9B486C-CF7D-9BD2-E2E7-4C429EB0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722438"/>
            <a:ext cx="2882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http://rumeds.ru/uploads/images/vrprodukti/poleznie-svoyastva-izuma.jpg">
            <a:extLst>
              <a:ext uri="{FF2B5EF4-FFF2-40B4-BE49-F238E27FC236}">
                <a16:creationId xmlns:a16="http://schemas.microsoft.com/office/drawing/2014/main" id="{31B7C963-5291-C9F5-8730-7E1B91A3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89363"/>
            <a:ext cx="1824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http://files.vividscreen.info/soft/fff0ae796abeaaa533c2ac8fe72edccf/Honey-768x1280.jpg">
            <a:extLst>
              <a:ext uri="{FF2B5EF4-FFF2-40B4-BE49-F238E27FC236}">
                <a16:creationId xmlns:a16="http://schemas.microsoft.com/office/drawing/2014/main" id="{5F34F7C7-4961-0F8B-8285-007060F4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779838"/>
            <a:ext cx="12604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4577-5EAC-4928-6C8B-D5350FF5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Обед</a:t>
            </a:r>
          </a:p>
        </p:txBody>
      </p:sp>
      <p:pic>
        <p:nvPicPr>
          <p:cNvPr id="8195" name="Picture 2" descr="https://im2-tub-ru.yandex.net/i?id=4b491d7683af11f1e3a652ed39110c95&amp;n=33&amp;h=215&amp;w=324">
            <a:extLst>
              <a:ext uri="{FF2B5EF4-FFF2-40B4-BE49-F238E27FC236}">
                <a16:creationId xmlns:a16="http://schemas.microsoft.com/office/drawing/2014/main" id="{5ED3E1C4-5B06-8889-ECEA-6F74487841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8200" y="1119188"/>
            <a:ext cx="2768600" cy="1836737"/>
          </a:xfrm>
          <a:noFill/>
        </p:spPr>
      </p:pic>
      <p:pic>
        <p:nvPicPr>
          <p:cNvPr id="8196" name="Picture 4" descr="https://im1-tub-ru.yandex.net/i?id=782f6fb690d6d43b5e59970c4820ed14&amp;n=33&amp;h=215&amp;w=316">
            <a:extLst>
              <a:ext uri="{FF2B5EF4-FFF2-40B4-BE49-F238E27FC236}">
                <a16:creationId xmlns:a16="http://schemas.microsoft.com/office/drawing/2014/main" id="{EF4E4897-2D9F-9859-1005-822E3708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671888"/>
            <a:ext cx="24145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s://im2-tub-ru.yandex.net/i?id=dbeec1a339423bb421be930cd44cb374&amp;n=33&amp;h=215&amp;w=310">
            <a:extLst>
              <a:ext uri="{FF2B5EF4-FFF2-40B4-BE49-F238E27FC236}">
                <a16:creationId xmlns:a16="http://schemas.microsoft.com/office/drawing/2014/main" id="{A247D105-D4A6-6127-8FC0-568C8C33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268413"/>
            <a:ext cx="2433638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s://im0-tub-ru.yandex.net/i?id=fb89d6ded8d75bfe65911a5b6dd52202&amp;n=33&amp;h=215&amp;w=266">
            <a:extLst>
              <a:ext uri="{FF2B5EF4-FFF2-40B4-BE49-F238E27FC236}">
                <a16:creationId xmlns:a16="http://schemas.microsoft.com/office/drawing/2014/main" id="{D96013A8-FDCE-47AE-3042-B783B1BD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55925"/>
            <a:ext cx="20812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s://im2-tub-ru.yandex.net/i?id=e0e8b429390dee112ae94be673aae195&amp;n=33&amp;h=215&amp;w=243">
            <a:extLst>
              <a:ext uri="{FF2B5EF4-FFF2-40B4-BE49-F238E27FC236}">
                <a16:creationId xmlns:a16="http://schemas.microsoft.com/office/drawing/2014/main" id="{12F70D83-991D-878F-687F-2781EF74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1355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http://findfood.ru/attaches/product/konditerskie-izdeliya/pirozhnoe-korzinochka.jpg">
            <a:extLst>
              <a:ext uri="{FF2B5EF4-FFF2-40B4-BE49-F238E27FC236}">
                <a16:creationId xmlns:a16="http://schemas.microsoft.com/office/drawing/2014/main" id="{33D78913-E158-490A-1A36-6EFCF34F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298575"/>
            <a:ext cx="16589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http://womanshobbi.ru/74/46.jpg">
            <a:extLst>
              <a:ext uri="{FF2B5EF4-FFF2-40B4-BE49-F238E27FC236}">
                <a16:creationId xmlns:a16="http://schemas.microsoft.com/office/drawing/2014/main" id="{123F62B8-2FF9-0EE8-5218-A0CC4CD2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270250"/>
            <a:ext cx="23082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D6643-0DC4-5F82-FF9A-EED0ED04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порядке съедают обед?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4C780C-64E7-7B32-6931-A879D922A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363663"/>
            <a:ext cx="2432050" cy="168910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7040E-F50C-6CF3-4E4B-24FB4667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401763"/>
            <a:ext cx="23352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C20FA3-B8C9-2F6B-2332-3C1917E12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362325"/>
            <a:ext cx="24145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15D63-416C-447C-516D-A0B156B87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805238"/>
            <a:ext cx="20780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0E20D5-DC8B-9C75-AA91-CC4D963E4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365625"/>
            <a:ext cx="151447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E0CEAE-2A8F-5F27-3A5F-5E8A24971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6578">
            <a:off x="7582694" y="1843882"/>
            <a:ext cx="1358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C3DD95B-DD64-FA29-D697-E58DD0B5B835}"/>
              </a:ext>
            </a:extLst>
          </p:cNvPr>
          <p:cNvCxnSpPr/>
          <p:nvPr/>
        </p:nvCxnSpPr>
        <p:spPr>
          <a:xfrm>
            <a:off x="4052888" y="2176463"/>
            <a:ext cx="11668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3FD0A17-2337-95E4-7923-9E755EC3914E}"/>
              </a:ext>
            </a:extLst>
          </p:cNvPr>
          <p:cNvCxnSpPr/>
          <p:nvPr/>
        </p:nvCxnSpPr>
        <p:spPr>
          <a:xfrm flipH="1">
            <a:off x="4124325" y="3052763"/>
            <a:ext cx="1655763" cy="881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4B86626-2E76-2FAB-751B-2B8EFDAE49BE}"/>
              </a:ext>
            </a:extLst>
          </p:cNvPr>
          <p:cNvCxnSpPr/>
          <p:nvPr/>
        </p:nvCxnSpPr>
        <p:spPr>
          <a:xfrm>
            <a:off x="4124325" y="4508500"/>
            <a:ext cx="203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F5855-E74D-7F32-DA30-E6BBF919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Полдник</a:t>
            </a:r>
          </a:p>
        </p:txBody>
      </p:sp>
      <p:pic>
        <p:nvPicPr>
          <p:cNvPr id="10243" name="Picture 4" descr="https://im3-tub-ru.yandex.net/i?id=703834bc13a2d1d729de99bd61cb07d5&amp;n=33&amp;h=215&amp;w=302">
            <a:extLst>
              <a:ext uri="{FF2B5EF4-FFF2-40B4-BE49-F238E27FC236}">
                <a16:creationId xmlns:a16="http://schemas.microsoft.com/office/drawing/2014/main" id="{429153AB-3DF7-8D28-DFE4-724FFEA5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921125"/>
            <a:ext cx="22225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im2-tub-ru.yandex.net/i?id=d54610b9caf816e33d5ca13cf5953e2b&amp;n=33&amp;h=215&amp;w=324">
            <a:extLst>
              <a:ext uri="{FF2B5EF4-FFF2-40B4-BE49-F238E27FC236}">
                <a16:creationId xmlns:a16="http://schemas.microsoft.com/office/drawing/2014/main" id="{575F23F7-6D45-6C61-DC46-1CAF045C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530600"/>
            <a:ext cx="3086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s://im3-tub-ru.yandex.net/i?id=4e1ee3a72a478038239752fd02cd1696&amp;n=33&amp;h=215&amp;w=323">
            <a:extLst>
              <a:ext uri="{FF2B5EF4-FFF2-40B4-BE49-F238E27FC236}">
                <a16:creationId xmlns:a16="http://schemas.microsoft.com/office/drawing/2014/main" id="{51142A52-2DD9-11B5-F716-0128F535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477963"/>
            <a:ext cx="299085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https://im0-tub-ru.yandex.net/i?id=de8ba968287d9673ab18c82e61fc335e&amp;n=33&amp;h=215&amp;w=287">
            <a:extLst>
              <a:ext uri="{FF2B5EF4-FFF2-40B4-BE49-F238E27FC236}">
                <a16:creationId xmlns:a16="http://schemas.microsoft.com/office/drawing/2014/main" id="{F60D6D31-C21D-3B5F-9BC0-42FF00EA1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08088"/>
            <a:ext cx="3600450" cy="2697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рок ЗДОРОВОЕ ПИТАНИЕ 2 [Режим совместимости]" id="{081A1E61-58BD-4FFB-B42E-BED85EBB745D}" vid="{99A5BA0A-BEE8-46C2-857D-64A99DFBAB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ЗДОРОВОЕ ПИТАНИЕ 2</Template>
  <TotalTime>4</TotalTime>
  <Words>61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Batang</vt:lpstr>
      <vt:lpstr>Bookman Old Style</vt:lpstr>
      <vt:lpstr>Times New Roman</vt:lpstr>
      <vt:lpstr>Тема Office</vt:lpstr>
      <vt:lpstr>Здоровое  питание</vt:lpstr>
      <vt:lpstr>    Дают человеку энергию</vt:lpstr>
      <vt:lpstr>Дают человеку силу </vt:lpstr>
      <vt:lpstr>Помогают расти и развиваться</vt:lpstr>
      <vt:lpstr>Завтрак</vt:lpstr>
      <vt:lpstr>Как сделать кашу вкусной</vt:lpstr>
      <vt:lpstr>Обед</vt:lpstr>
      <vt:lpstr>В каком порядке съедают обед?</vt:lpstr>
      <vt:lpstr>Полдник</vt:lpstr>
      <vt:lpstr>Ужин</vt:lpstr>
      <vt:lpstr>           Проверь себя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 питание</dc:title>
  <dc:creator>Nadezhda</dc:creator>
  <cp:lastModifiedBy>Nadezhda</cp:lastModifiedBy>
  <cp:revision>1</cp:revision>
  <dcterms:created xsi:type="dcterms:W3CDTF">2023-07-20T17:27:51Z</dcterms:created>
  <dcterms:modified xsi:type="dcterms:W3CDTF">2023-07-20T17:32:23Z</dcterms:modified>
</cp:coreProperties>
</file>