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4" r:id="rId3"/>
    <p:sldId id="294" r:id="rId4"/>
    <p:sldId id="287" r:id="rId5"/>
    <p:sldId id="264" r:id="rId6"/>
    <p:sldId id="265" r:id="rId7"/>
    <p:sldId id="290" r:id="rId8"/>
    <p:sldId id="257" r:id="rId9"/>
    <p:sldId id="288" r:id="rId10"/>
    <p:sldId id="271" r:id="rId11"/>
    <p:sldId id="272" r:id="rId12"/>
    <p:sldId id="295" r:id="rId13"/>
    <p:sldId id="258" r:id="rId14"/>
    <p:sldId id="289" r:id="rId15"/>
    <p:sldId id="278" r:id="rId16"/>
    <p:sldId id="279" r:id="rId17"/>
    <p:sldId id="296" r:id="rId18"/>
    <p:sldId id="259" r:id="rId19"/>
    <p:sldId id="297" r:id="rId20"/>
    <p:sldId id="300" r:id="rId21"/>
    <p:sldId id="298" r:id="rId22"/>
    <p:sldId id="301" r:id="rId23"/>
    <p:sldId id="299" r:id="rId24"/>
    <p:sldId id="302" r:id="rId25"/>
    <p:sldId id="262" r:id="rId26"/>
    <p:sldId id="261" r:id="rId27"/>
    <p:sldId id="30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51;&#1068;&#1043;&#1040;\&#1074;&#1085;&#1077;&#1082;&#1083;&#1072;&#1089;&#1089;&#1085;&#1099;&#1077;%20&#1052;&#1040;&#1058;&#1045;&#1052;.%20&#1052;&#1045;&#1056;&#1054;&#1055;&#1056;&#1048;&#1071;&#1058;&#1048;&#1071;\7-9%20&#1082;&#1083;\&#1055;&#1086;&#1083;&#1077;%20&#1095;&#1091;&#1076;&#1077;&#1089;_7%20&#1082;&#1083;\pole%20chud%20tema.mp3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54;&#1051;&#1068;&#1043;&#1040;\&#1074;&#1085;&#1077;&#1082;&#1083;&#1072;&#1089;&#1089;&#1085;&#1099;&#1077;%20&#1052;&#1040;&#1058;&#1045;&#1052;.%20&#1052;&#1045;&#1056;&#1054;&#1055;&#1056;&#1048;&#1071;&#1058;&#1048;&#1071;\7-9%20&#1082;&#1083;\&#1055;&#1086;&#1083;&#1077;%20&#1095;&#1091;&#1076;&#1077;&#1089;_7%20&#1082;&#1083;\pole%20tema%20nov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54;&#1051;&#1068;&#1043;&#1040;\&#1074;&#1085;&#1077;&#1082;&#1083;&#1072;&#1089;&#1089;&#1085;&#1099;&#1077;%20&#1052;&#1040;&#1058;&#1045;&#1052;.%20&#1052;&#1045;&#1056;&#1054;&#1055;&#1056;&#1048;&#1071;&#1058;&#1048;&#1071;\7-9%20&#1082;&#1083;\&#1055;&#1086;&#1083;&#1077;%20&#1095;&#1091;&#1076;&#1077;&#1089;_7%20&#1082;&#1083;\pole%20tema%20nov.mp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54;&#1051;&#1068;&#1043;&#1040;\&#1074;&#1085;&#1077;&#1082;&#1083;&#1072;&#1089;&#1089;&#1085;&#1099;&#1077;%20&#1052;&#1040;&#1058;&#1045;&#1052;.%20&#1052;&#1045;&#1056;&#1054;&#1055;&#1056;&#1048;&#1071;&#1058;&#1048;&#1071;\7-9%20&#1082;&#1083;\&#1055;&#1086;&#1083;&#1077;%20&#1095;&#1091;&#1076;&#1077;&#1089;_7%20&#1082;&#1083;\pole%20tema%20nov.mp3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b.be/nieuws/artikel/egypte-1970-2010-quatre-decennies-perdues/print.html" TargetMode="External"/><Relationship Id="rId2" Type="http://schemas.openxmlformats.org/officeDocument/2006/relationships/hyperlink" Target="http://www.by-time.ru/events/detail.php?ID=11996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informat444.narod.ru/museum/1_17-1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54;&#1051;&#1068;&#1043;&#1040;\&#1074;&#1085;&#1077;&#1082;&#1083;&#1072;&#1089;&#1089;&#1085;&#1099;&#1077;%20&#1052;&#1040;&#1058;&#1045;&#1052;.%20&#1052;&#1045;&#1056;&#1054;&#1055;&#1056;&#1048;&#1071;&#1058;&#1048;&#1071;\7-9%20&#1082;&#1083;\&#1055;&#1086;&#1083;&#1077;%20&#1095;&#1091;&#1076;&#1077;&#1089;_7%20&#1082;&#1083;\pole%20tema%20nov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ole chud te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355976" y="3212976"/>
            <a:ext cx="304800" cy="304800"/>
          </a:xfrm>
          <a:prstGeom prst="rect">
            <a:avLst/>
          </a:prstGeom>
        </p:spPr>
      </p:pic>
      <p:pic>
        <p:nvPicPr>
          <p:cNvPr id="4" name="Рисунок 3" descr="69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8551"/>
            <a:ext cx="9144000" cy="68294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19672" y="580526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bg2"/>
                </a:solidFill>
              </a:rPr>
              <a:t>Вовденко</a:t>
            </a:r>
            <a:r>
              <a:rPr lang="ru-RU" sz="2400" dirty="0" smtClean="0">
                <a:solidFill>
                  <a:schemeClr val="bg2"/>
                </a:solidFill>
              </a:rPr>
              <a:t> Ольга Леонидовна, учитель математики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МБОУ </a:t>
            </a:r>
            <a:r>
              <a:rPr lang="ru-RU" sz="2400" dirty="0" smtClean="0">
                <a:solidFill>
                  <a:schemeClr val="bg2"/>
                </a:solidFill>
              </a:rPr>
              <a:t>СШ </a:t>
            </a:r>
            <a:r>
              <a:rPr lang="ru-RU" sz="2400" dirty="0" smtClean="0">
                <a:solidFill>
                  <a:schemeClr val="bg2"/>
                </a:solidFill>
              </a:rPr>
              <a:t>№61 им. М.И. </a:t>
            </a:r>
            <a:r>
              <a:rPr lang="ru-RU" sz="2400" dirty="0" err="1" smtClean="0">
                <a:solidFill>
                  <a:schemeClr val="bg2"/>
                </a:solidFill>
              </a:rPr>
              <a:t>Неделина</a:t>
            </a:r>
            <a:r>
              <a:rPr lang="ru-RU" sz="2400" dirty="0" smtClean="0">
                <a:solidFill>
                  <a:schemeClr val="bg2"/>
                </a:solidFill>
              </a:rPr>
              <a:t> г. Липецка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7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0872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Прямые, пересекающиеся под прямым углом. </a:t>
            </a:r>
          </a:p>
          <a:p>
            <a:pPr algn="r"/>
            <a:r>
              <a:rPr lang="ru-RU" sz="2800" b="1" i="1" dirty="0" smtClean="0"/>
              <a:t>Перпендикулярные</a:t>
            </a:r>
          </a:p>
          <a:p>
            <a:pPr algn="r"/>
            <a:endParaRPr lang="ru-RU" sz="2800" dirty="0" smtClean="0"/>
          </a:p>
          <a:p>
            <a:r>
              <a:rPr lang="ru-RU" sz="2800" dirty="0" smtClean="0"/>
              <a:t>  Верное равенство двух отношений. </a:t>
            </a:r>
          </a:p>
          <a:p>
            <a:pPr algn="r"/>
            <a:r>
              <a:rPr lang="ru-RU" sz="2800" b="1" i="1" dirty="0" smtClean="0"/>
              <a:t>Пропорция</a:t>
            </a:r>
          </a:p>
          <a:p>
            <a:pPr algn="r"/>
            <a:endParaRPr lang="ru-RU" sz="2800" b="1" dirty="0" smtClean="0"/>
          </a:p>
          <a:p>
            <a:r>
              <a:rPr lang="ru-RU" sz="2800" dirty="0" smtClean="0"/>
              <a:t> Число, не являющееся ни простым, ни составным. </a:t>
            </a:r>
          </a:p>
          <a:p>
            <a:pPr algn="r"/>
            <a:r>
              <a:rPr lang="ru-RU" sz="2800" b="1" i="1" dirty="0" smtClean="0"/>
              <a:t>Единица</a:t>
            </a:r>
            <a:endParaRPr lang="ru-RU" sz="2800" b="1" dirty="0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95536" y="6093296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3529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Сотая часть числа. </a:t>
            </a:r>
          </a:p>
          <a:p>
            <a:pPr algn="r"/>
            <a:r>
              <a:rPr lang="ru-RU" sz="2800" b="1" i="1" dirty="0" smtClean="0"/>
              <a:t>Процент</a:t>
            </a:r>
          </a:p>
          <a:p>
            <a:pPr algn="r"/>
            <a:endParaRPr lang="ru-RU" sz="2800" b="1" dirty="0" smtClean="0"/>
          </a:p>
          <a:p>
            <a:r>
              <a:rPr lang="ru-RU" sz="2800" dirty="0" smtClean="0"/>
              <a:t> Натуральное число, имеющее больше двух делителей. </a:t>
            </a:r>
          </a:p>
          <a:p>
            <a:pPr algn="r"/>
            <a:r>
              <a:rPr lang="ru-RU" sz="2800" b="1" i="1" dirty="0" smtClean="0"/>
              <a:t>Составное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ole tema n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707904" y="3212976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55776" y="2636912"/>
            <a:ext cx="41764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тур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В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Л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2060848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95936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588224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24128" y="2060848"/>
            <a:ext cx="857256" cy="8572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467544" y="616530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1520" y="47667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</a:t>
            </a:r>
            <a:r>
              <a:rPr lang="ru-RU" sz="2800" dirty="0" smtClean="0"/>
              <a:t>В каком городе и когда стали впервые измерять углы в градусах?</a:t>
            </a:r>
            <a:endParaRPr lang="ru-RU" sz="2800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348880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Задания для выбора участников   </a:t>
            </a:r>
            <a:r>
              <a:rPr lang="en-US" sz="4400" dirty="0" smtClean="0"/>
              <a:t>III</a:t>
            </a:r>
            <a:r>
              <a:rPr lang="ru-RU" sz="4400" dirty="0" smtClean="0"/>
              <a:t>  тура</a:t>
            </a:r>
            <a:endParaRPr lang="ru-RU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  Во сколько раз лестница на шестой этаж дома больше лестницы на второй этаж этого же дома? </a:t>
            </a:r>
          </a:p>
          <a:p>
            <a:pPr lvl="0" algn="r"/>
            <a:r>
              <a:rPr lang="ru-RU" sz="2800" b="1" i="1" dirty="0" smtClean="0"/>
              <a:t>в 5 раз</a:t>
            </a:r>
            <a:endParaRPr lang="ru-RU" sz="2800" dirty="0" smtClean="0"/>
          </a:p>
          <a:p>
            <a:r>
              <a:rPr lang="ru-RU" sz="2800" dirty="0" smtClean="0"/>
              <a:t>Решение:</a:t>
            </a:r>
            <a:r>
              <a:rPr lang="ru-RU" sz="2800" i="1" dirty="0" smtClean="0"/>
              <a:t> До 6 этажа – 5 пролетов, до второго – 1 пролет, тогда 5:1=5.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 Сколько горошин может войти в пустой стакан? </a:t>
            </a:r>
          </a:p>
          <a:p>
            <a:pPr algn="r"/>
            <a:r>
              <a:rPr lang="ru-RU" sz="2800" b="1" i="1" dirty="0" smtClean="0"/>
              <a:t>одна горошина</a:t>
            </a:r>
            <a:endParaRPr lang="ru-RU" sz="2800" b="1" dirty="0" smtClean="0"/>
          </a:p>
          <a:p>
            <a:r>
              <a:rPr lang="ru-RU" sz="2800" dirty="0" smtClean="0"/>
              <a:t>  </a:t>
            </a:r>
          </a:p>
          <a:p>
            <a:r>
              <a:rPr lang="ru-RU" sz="2800" dirty="0" smtClean="0"/>
              <a:t>  Расстояние от числа до начала отсчета на числовой оси. </a:t>
            </a:r>
          </a:p>
          <a:p>
            <a:pPr algn="r"/>
            <a:r>
              <a:rPr lang="ru-RU" sz="2800" b="1" i="1" dirty="0" smtClean="0"/>
              <a:t>Модуль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323528" y="6237312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6409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В школе 400 учеников. Можно ли утверждать, что по крайней мере у двоих учащихся совпадает День рождения? Почему? </a:t>
            </a:r>
          </a:p>
          <a:p>
            <a:pPr algn="r"/>
            <a:r>
              <a:rPr lang="ru-RU" sz="2800" b="1" i="1" dirty="0" smtClean="0"/>
              <a:t>да</a:t>
            </a:r>
            <a:r>
              <a:rPr lang="ru-RU" sz="2800" i="1" dirty="0" smtClean="0"/>
              <a:t>, т.к. в  году 365(или 366) дней, а количество учеников больше - 400</a:t>
            </a:r>
          </a:p>
          <a:p>
            <a:endParaRPr lang="ru-RU" sz="2800" dirty="0" smtClean="0"/>
          </a:p>
          <a:p>
            <a:r>
              <a:rPr lang="ru-RU" sz="2800" dirty="0" smtClean="0"/>
              <a:t>   В каком случае мы смотрим на 3, а говорим 15? </a:t>
            </a:r>
            <a:endParaRPr lang="ru-RU" sz="2800" i="1" dirty="0" smtClean="0"/>
          </a:p>
          <a:p>
            <a:pPr algn="r"/>
            <a:r>
              <a:rPr lang="ru-RU" sz="2800" b="1" i="1" dirty="0" smtClean="0"/>
              <a:t>когда определяем время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ole tema n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51920" y="3140968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27784" y="2636912"/>
            <a:ext cx="417646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II</a:t>
            </a:r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тур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Р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Ф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О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395536" y="616530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1520" y="54868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Как назывался прибор, выполнявший все четыре арифметических действия, который был создан в 1673 г. немецким физиком и математиком Готфридом Вильгельмом Лейбницем?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2818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9228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9228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95637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95637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leibre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73016"/>
            <a:ext cx="3816424" cy="2987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420888"/>
            <a:ext cx="69847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Игра со зрителями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9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76"/>
            <a:ext cx="9144000" cy="6829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5048" y="4797152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История возникновения и развития математики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198884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Н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98884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198884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Л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198884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198884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198884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467544" y="616530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51520" y="47667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В долине какой реки в Древнем Египте было сосредоточено земледелие? </a:t>
            </a:r>
            <a:endParaRPr lang="ru-RU" sz="2800" dirty="0"/>
          </a:p>
        </p:txBody>
      </p:sp>
      <p:pic>
        <p:nvPicPr>
          <p:cNvPr id="20" name="Рисунок 19" descr="p12supp_agriculture_nile__600_x_600_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96952"/>
            <a:ext cx="54006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ole tema n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924944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2420888"/>
            <a:ext cx="69847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финал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Л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М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928662" y="628652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22818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22818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9228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09228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95637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95637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1520" y="54868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Науку об измерении расстояний, площадей, объемов, свойств различных геометрических фигур греки назвали геометрией. Что означает в переводе с греческого слово «геометрия»?</a:t>
            </a:r>
            <a:endParaRPr lang="ru-RU" sz="2800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2" grpId="0" animBg="1"/>
      <p:bldP spid="24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420888"/>
            <a:ext cx="69847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суперИгра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467544" y="616530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Я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364088" y="2564904"/>
            <a:ext cx="85725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1520" y="76470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Где впервые возникли приемы сложения?</a:t>
            </a:r>
            <a:endParaRPr lang="ru-RU" sz="2800" dirty="0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270164">
            <a:off x="1521970" y="2315168"/>
            <a:ext cx="52106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Поздравляем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Победителя!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323528" y="6237312"/>
            <a:ext cx="288032" cy="2846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088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Использованная литература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7129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 Гончарова Л.В. Предметные недели в школе. Математика.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Газета «Математика»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История математики под ред. А. П. Юшкевича в трёх томах. Том 1: С древнейших времен до начала Нового времени.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dirty="0" smtClean="0"/>
              <a:t>Я познаю мир: Детская энциклопедия. Математика. / Сост. А.П. Савин, В.В. </a:t>
            </a:r>
            <a:r>
              <a:rPr lang="ru-RU" sz="2400" dirty="0" err="1" smtClean="0"/>
              <a:t>Станцо</a:t>
            </a:r>
            <a:r>
              <a:rPr lang="ru-RU" sz="2400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52928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Использованные </a:t>
            </a:r>
            <a:r>
              <a:rPr lang="ru-RU" sz="3200" dirty="0" err="1" smtClean="0"/>
              <a:t>интернет-источики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5689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Заставка «Поле чудес» </a:t>
            </a:r>
            <a:r>
              <a:rPr lang="en-US" sz="2400" dirty="0" smtClean="0">
                <a:hlinkClick r:id="rId2"/>
              </a:rPr>
              <a:t>http://www.by-time.ru/events/detail.php?ID=11996</a:t>
            </a:r>
            <a:r>
              <a:rPr lang="ru-RU" sz="2400" dirty="0" smtClean="0">
                <a:hlinkClick r:id="rId2"/>
              </a:rPr>
              <a:t>  </a:t>
            </a:r>
            <a:r>
              <a:rPr lang="ru-RU" sz="2400" dirty="0" smtClean="0"/>
              <a:t> </a:t>
            </a:r>
          </a:p>
          <a:p>
            <a:pPr>
              <a:buFont typeface="Arial" charset="0"/>
              <a:buChar char="•"/>
            </a:pP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Нил, Египет </a:t>
            </a:r>
            <a:r>
              <a:rPr lang="en-US" sz="2400" dirty="0" smtClean="0">
                <a:hlinkClick r:id="rId3"/>
              </a:rPr>
              <a:t>http://www.ptb.be/nieuws/artikel/egypte-1970-2010-quatre-decennies-perdues/print.html</a:t>
            </a:r>
            <a:endParaRPr lang="ru-RU" sz="2400" dirty="0" smtClean="0"/>
          </a:p>
          <a:p>
            <a:pPr>
              <a:buFont typeface="Arial" charset="0"/>
              <a:buChar char="•"/>
            </a:pPr>
            <a:r>
              <a:rPr lang="ru-RU" sz="2400" dirty="0" smtClean="0"/>
              <a:t>Арифмометр </a:t>
            </a:r>
            <a:r>
              <a:rPr lang="en-US" sz="2400" dirty="0" smtClean="0">
                <a:hlinkClick r:id="rId4"/>
              </a:rPr>
              <a:t>http://informat444.narod.ru/museum/1_17-17.htm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556792"/>
            <a:ext cx="60486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Есть о математике молва,</a:t>
            </a:r>
            <a:br>
              <a:rPr lang="ru-RU" sz="2800" dirty="0" smtClean="0"/>
            </a:br>
            <a:r>
              <a:rPr lang="ru-RU" sz="2800" dirty="0" smtClean="0"/>
              <a:t> Что она в порядок ум приводит,</a:t>
            </a:r>
            <a:br>
              <a:rPr lang="ru-RU" sz="2800" dirty="0" smtClean="0"/>
            </a:br>
            <a:r>
              <a:rPr lang="ru-RU" sz="2800" dirty="0" smtClean="0"/>
              <a:t> Потому хорошие слова</a:t>
            </a:r>
            <a:br>
              <a:rPr lang="ru-RU" sz="2800" dirty="0" smtClean="0"/>
            </a:br>
            <a:r>
              <a:rPr lang="ru-RU" sz="2800" dirty="0" smtClean="0"/>
              <a:t>Часто говорят о ней в народе.</a:t>
            </a:r>
          </a:p>
          <a:p>
            <a:r>
              <a:rPr lang="ru-RU" sz="2800" dirty="0" smtClean="0"/>
              <a:t>Ты нам, математика, даешь</a:t>
            </a:r>
            <a:br>
              <a:rPr lang="ru-RU" sz="2800" dirty="0" smtClean="0"/>
            </a:br>
            <a:r>
              <a:rPr lang="ru-RU" sz="2800" dirty="0" smtClean="0"/>
              <a:t>Для победы трудностей закалку,</a:t>
            </a:r>
            <a:br>
              <a:rPr lang="ru-RU" sz="2800" dirty="0" smtClean="0"/>
            </a:br>
            <a:r>
              <a:rPr lang="ru-RU" sz="2800" dirty="0" smtClean="0"/>
              <a:t>Учится с тобою молодежь</a:t>
            </a:r>
            <a:br>
              <a:rPr lang="ru-RU" sz="2800" dirty="0" smtClean="0"/>
            </a:br>
            <a:r>
              <a:rPr lang="ru-RU" sz="2800" dirty="0" smtClean="0"/>
              <a:t>Развивать и волю, и смекалку.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348880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Задания для выбора участников   </a:t>
            </a:r>
            <a:r>
              <a:rPr lang="en-US" sz="4400" dirty="0" smtClean="0"/>
              <a:t>I</a:t>
            </a:r>
            <a:r>
              <a:rPr lang="ru-RU" sz="4400" dirty="0" smtClean="0"/>
              <a:t>  тура</a:t>
            </a:r>
            <a:endParaRPr lang="ru-RU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Прибор для измерения углов на местности. </a:t>
            </a:r>
          </a:p>
          <a:p>
            <a:pPr algn="r"/>
            <a:r>
              <a:rPr lang="ru-RU" sz="2800" b="1" i="1" dirty="0" smtClean="0"/>
              <a:t>Астролябия</a:t>
            </a:r>
            <a:endParaRPr lang="ru-RU" sz="2800" b="1" dirty="0" smtClean="0"/>
          </a:p>
          <a:p>
            <a:endParaRPr lang="ru-RU" sz="2800" dirty="0" smtClean="0"/>
          </a:p>
          <a:p>
            <a:r>
              <a:rPr lang="ru-RU" sz="2800" dirty="0" smtClean="0"/>
              <a:t>  Утверждение, принимаемое без доказательства. </a:t>
            </a:r>
          </a:p>
          <a:p>
            <a:pPr algn="r"/>
            <a:r>
              <a:rPr lang="ru-RU" sz="2800" b="1" dirty="0" smtClean="0"/>
              <a:t>Аксиома</a:t>
            </a:r>
          </a:p>
          <a:p>
            <a:endParaRPr lang="ru-RU" sz="2800" dirty="0" smtClean="0"/>
          </a:p>
          <a:p>
            <a:r>
              <a:rPr lang="ru-RU" sz="2800" dirty="0" smtClean="0"/>
              <a:t>  Отрезок, соединяющий две  не соседние вершины четырехугольника? </a:t>
            </a:r>
          </a:p>
          <a:p>
            <a:pPr algn="r"/>
            <a:r>
              <a:rPr lang="ru-RU" sz="2800" b="1" i="1" dirty="0" smtClean="0"/>
              <a:t>Диагональ</a:t>
            </a:r>
            <a:endParaRPr lang="ru-RU" sz="2800" b="1" dirty="0" smtClean="0"/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395536" y="616530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7129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Наглядное изображение функциональной зависимости. </a:t>
            </a:r>
          </a:p>
          <a:p>
            <a:pPr algn="r"/>
            <a:r>
              <a:rPr lang="ru-RU" sz="2800" b="1" i="1" dirty="0" smtClean="0"/>
              <a:t>График</a:t>
            </a:r>
          </a:p>
          <a:p>
            <a:pPr algn="r"/>
            <a:endParaRPr lang="ru-RU" sz="2800" dirty="0" smtClean="0"/>
          </a:p>
          <a:p>
            <a:r>
              <a:rPr lang="ru-RU" sz="2800" dirty="0" smtClean="0"/>
              <a:t>  Витя провел 11 диаметров окружности. Потом он подсчитал число проведенных радиусов и получил число 21. Правильный ли его ответ? </a:t>
            </a:r>
            <a:endParaRPr lang="ru-RU" sz="2800" i="1" dirty="0" smtClean="0"/>
          </a:p>
          <a:p>
            <a:pPr algn="r"/>
            <a:r>
              <a:rPr lang="ru-RU" sz="2800" b="1" i="1" dirty="0" smtClean="0"/>
              <a:t>нет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ole tema n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347864" y="2996952"/>
            <a:ext cx="304800" cy="30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3808" y="2636912"/>
            <a:ext cx="33123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</a:t>
            </a:r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тур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М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У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Ы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К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323528" y="6165304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51520" y="476672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Как древние греки называли раздел математики, который занимался пропорциями?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44208" y="2348880"/>
            <a:ext cx="8572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А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44208" y="2348880"/>
            <a:ext cx="857256" cy="78581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348880"/>
            <a:ext cx="7026024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Задания для выбора участников  </a:t>
            </a:r>
            <a:r>
              <a:rPr lang="en-US" sz="4400" dirty="0" smtClean="0"/>
              <a:t>II</a:t>
            </a:r>
            <a:r>
              <a:rPr lang="ru-RU" sz="4400" dirty="0" smtClean="0"/>
              <a:t>  тура</a:t>
            </a:r>
            <a:endParaRPr lang="ru-RU" sz="4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247</TotalTime>
  <Words>460</Words>
  <Application>Microsoft Office PowerPoint</Application>
  <PresentationFormat>Экран (4:3)</PresentationFormat>
  <Paragraphs>115</Paragraphs>
  <Slides>27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Литейная</vt:lpstr>
      <vt:lpstr>Слайд 1</vt:lpstr>
      <vt:lpstr>Слайд 2</vt:lpstr>
      <vt:lpstr>Слайд 3</vt:lpstr>
      <vt:lpstr>Задания для выбора участников   I  тура</vt:lpstr>
      <vt:lpstr>Слайд 5</vt:lpstr>
      <vt:lpstr>Слайд 6</vt:lpstr>
      <vt:lpstr>Слайд 7</vt:lpstr>
      <vt:lpstr>Слайд 8</vt:lpstr>
      <vt:lpstr>Задания для выбора участников  II  тура</vt:lpstr>
      <vt:lpstr>Слайд 10</vt:lpstr>
      <vt:lpstr>Слайд 11</vt:lpstr>
      <vt:lpstr>Слайд 12</vt:lpstr>
      <vt:lpstr>Слайд 13</vt:lpstr>
      <vt:lpstr>Задания для выбора участников   III  тура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Использованная литература </vt:lpstr>
      <vt:lpstr>Использованные интернет-источики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DNA7 X86</cp:lastModifiedBy>
  <cp:revision>125</cp:revision>
  <dcterms:created xsi:type="dcterms:W3CDTF">2013-01-30T08:08:20Z</dcterms:created>
  <dcterms:modified xsi:type="dcterms:W3CDTF">2023-05-31T20:08:07Z</dcterms:modified>
</cp:coreProperties>
</file>