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93" r:id="rId2"/>
    <p:sldId id="257" r:id="rId3"/>
    <p:sldId id="283" r:id="rId4"/>
    <p:sldId id="290" r:id="rId5"/>
    <p:sldId id="282" r:id="rId6"/>
    <p:sldId id="284" r:id="rId7"/>
    <p:sldId id="305" r:id="rId8"/>
    <p:sldId id="259" r:id="rId9"/>
    <p:sldId id="306" r:id="rId10"/>
    <p:sldId id="307" r:id="rId11"/>
    <p:sldId id="275" r:id="rId12"/>
    <p:sldId id="277" r:id="rId13"/>
    <p:sldId id="315" r:id="rId14"/>
    <p:sldId id="278" r:id="rId15"/>
    <p:sldId id="281" r:id="rId16"/>
    <p:sldId id="300" r:id="rId17"/>
    <p:sldId id="299" r:id="rId18"/>
    <p:sldId id="310" r:id="rId19"/>
    <p:sldId id="298" r:id="rId20"/>
    <p:sldId id="312" r:id="rId21"/>
    <p:sldId id="303" r:id="rId22"/>
    <p:sldId id="304" r:id="rId23"/>
    <p:sldId id="308" r:id="rId24"/>
    <p:sldId id="287" r:id="rId25"/>
    <p:sldId id="271" r:id="rId26"/>
    <p:sldId id="272" r:id="rId27"/>
    <p:sldId id="302" r:id="rId28"/>
    <p:sldId id="318" r:id="rId29"/>
    <p:sldId id="274" r:id="rId30"/>
    <p:sldId id="280" r:id="rId31"/>
    <p:sldId id="279" r:id="rId32"/>
    <p:sldId id="273" r:id="rId33"/>
    <p:sldId id="317" r:id="rId34"/>
    <p:sldId id="292" r:id="rId35"/>
    <p:sldId id="276" r:id="rId36"/>
    <p:sldId id="291" r:id="rId37"/>
    <p:sldId id="288" r:id="rId38"/>
    <p:sldId id="314" r:id="rId39"/>
    <p:sldId id="316" r:id="rId40"/>
    <p:sldId id="289" r:id="rId41"/>
    <p:sldId id="309" r:id="rId42"/>
    <p:sldId id="319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7" autoAdjust="0"/>
    <p:restoredTop sz="97319" autoAdjust="0"/>
  </p:normalViewPr>
  <p:slideViewPr>
    <p:cSldViewPr>
      <p:cViewPr>
        <p:scale>
          <a:sx n="66" d="100"/>
          <a:sy n="66" d="100"/>
        </p:scale>
        <p:origin x="-129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F96D8-F2E7-49ED-BF5D-5E881946EEE2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F35BC-CF2D-4ACA-8A3A-1491CC1183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8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35BC-CF2D-4ACA-8A3A-1491CC11832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9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039B4-C6C9-4014-983E-700A81EF04D8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D528A-13F1-4C46-80B6-D667B8A30B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F9F7F-5352-40D1-BD8E-9BA614EAEF03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B9D75-5F4A-4397-B546-220AD97F79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A8855-9A38-465B-8435-939E589A421F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72D64-D744-4C39-9201-9AD5484F53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B773A-858B-4ACA-997D-B254E9562280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1C146-BA75-4B7B-86BB-71441EB82E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9DAFD-1D76-42C4-857E-A7DE42CCB818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0668C-9557-4892-BC2C-42735A645F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D4239-3145-4FE3-9BF4-6D02C9016048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385EA-A441-4493-BEC5-677137EACE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360F8-2D34-45AE-9C30-B2BC02A8A8F0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B466D-0730-4723-A816-856EBD3CB1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A5BF8-CEFF-4498-9E5B-0659B1BEA140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411B1-DBE8-4504-9E58-03DE57CD9B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52A29-64BE-47EC-A752-C8237B6688A4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7791E-071A-435A-9D78-115F50E04F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AE6D3-526A-4EA5-9047-E4221578B1B7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A9D2F-F98D-4F0F-8F02-8D6D8CF8A8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9C37D-6148-4073-A707-89C011CF4259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06DF4AC6-615E-4D93-8FB4-7688C78EC8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 smtClean="0"/>
              <a:pPr>
                <a:defRPr/>
              </a:pPr>
              <a:t>10.04.2023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B1530D3-511C-4B54-ADD1-26E4A84C0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91264" cy="1500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Сплочение детско – родительского коллектива через организацию совместной деятельности.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CAM014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624902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2855"/>
            <a:ext cx="3956248" cy="42220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детского сада «Надежда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г. Кирово-Чепецк Кировской области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Быданцева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Валентина Васильевна,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Высшая квалификационная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категория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5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любимой Вятки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Цель: Способствовать формированию у детей любви к родному городу, краю его истории,  беречь и умножать его богатства. Приобщать детей к истории и культуре своего народа.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Рассматривание картин, открыток, фотографий.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Беседы,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Сюжетно – ролевые игры.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Целевые прогулки, экскурсии,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виртуальные.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Дидактические игры.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Оформление альбомов.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Выставки творческих работ.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Самостоятельная художественная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2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любимой Вятки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88840"/>
            <a:ext cx="5620005" cy="4213557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2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Альбом «Город, в котором я живу»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5337551" cy="4001789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8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книг «Вятские писатели детям»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" y="2625880"/>
            <a:ext cx="4035902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4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«Вятке - 80 лет»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04864"/>
            <a:ext cx="4977511" cy="3731853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«Дымковская карусель»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0888"/>
            <a:ext cx="5193535" cy="3893815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6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снежных построек             «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нежный город»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игорь\Desktop\фотки\IMG_12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5338936" cy="40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Снежные постройки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Рыцарь и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мешарик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игорь\Desktop\фотки\IMG_12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770984" cy="43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Всем нам нравиться зима!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игорь\Desktop\фотки папка (2)\IMG_12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горь\Desktop\фотки папка (2)\IMG_11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3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«Зимние забавы»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игорь\Desktop\фотки\detsad-43629-14559781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4092"/>
            <a:ext cx="4038600" cy="30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горь\Desktop\фотки\detsad-43629-14559784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4092"/>
            <a:ext cx="4038600" cy="30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6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79388" y="1700213"/>
            <a:ext cx="8964612" cy="5157787"/>
          </a:xfrm>
        </p:spPr>
        <p:txBody>
          <a:bodyPr/>
          <a:lstStyle/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sz="2800" dirty="0" smtClean="0"/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Только вместе с родителями общими усилиями,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педагоги могут дать детям большое человеческое счастье»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В.А. Сухомлинский.</a:t>
            </a:r>
          </a:p>
          <a:p>
            <a:pPr marL="0" indent="0" algn="ctr">
              <a:buNone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Благоустройство участка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«Готовимся к лету»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4913889" cy="368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«Лето – славная пора!»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игорь\Desktop\фотки\6cdbaa93a3f3d1fa5919485d4337ba56.jp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393902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129113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9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Ухаживаем и наблюдаем!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игорь\Desktop\фотки\330488ec508e4110fb83d98b98123148.jp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5976664" cy="38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 «В гостях у сказки»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игорь\Desktop\фотки\IMG_2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3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 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«Путешествие в весенний лес»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игорь\Desktop\фотки\IMG_2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624902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горь\Desktop\фотки\IMG_21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624902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«Моя </a:t>
            </a: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самая красивая»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24902"/>
            <a:ext cx="4035829" cy="3025833"/>
          </a:xfrm>
        </p:spPr>
      </p:pic>
      <p:pic>
        <p:nvPicPr>
          <p:cNvPr id="1026" name="Picture 2" descr="C:\Users\игорь\Desktop\IMG_19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624902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Спортивный досуг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«Вместе с мамой»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24902"/>
            <a:ext cx="4035829" cy="3025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24902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7594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784976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Городские соревнования              «Папа, мама, я – спортивная семья»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игорь\Desktop\фотки\IMG_08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горь\Desktop\фотки\IMG_08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Городской конкурс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«Маленькая фея»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игорь\Desktop\IMG_2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горь\Desktop\IMG_26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8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«Мастер - класс»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24902"/>
            <a:ext cx="4035829" cy="3025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24902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20743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Отсутствие всестороннего внимания к ребенку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Отсутствие веры в способности ребенка</a:t>
            </a: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3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открытых дверей»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24902"/>
            <a:ext cx="4035829" cy="3025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24902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37720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Практикум «Учимся играя»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24902"/>
            <a:ext cx="4035829" cy="3025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24902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1072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Творческая гостиная 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«Умелые ручки»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624902"/>
            <a:ext cx="4035829" cy="3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24902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29560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Фестиваль  «Мы ищем таланты!»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7293"/>
            <a:ext cx="4581296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игорь\Downloads\photo_1490202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9613"/>
            <a:ext cx="4132802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 городских конкурсах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игорь\Downloads\photo_14882022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56873" y="2847585"/>
            <a:ext cx="3594311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игорь\Desktop\1488149312845_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6490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8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«Засветись!»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4513545" cy="33840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52120" y="1920085"/>
            <a:ext cx="3034680" cy="388517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активные участники образовательного процесса, всех мероприятий, проектов, акций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181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doshcolenoc.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coz. ru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229604"/>
            <a:ext cx="3744416" cy="40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Обсуждение проблем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Ознакомление с  документами  ДОУ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Фоторепортажи с мероприятий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Форум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«Развивающая предметно-пространственная среда»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624902"/>
            <a:ext cx="4035829" cy="3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624902"/>
            <a:ext cx="4035829" cy="3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Приглашаем в гости!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4105"/>
            <a:ext cx="4038600" cy="30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6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«Любимые игрушки»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" y="2622831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2622831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0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проявляются проблемы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Говорят, общаются, но не слышат друг друга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Требуют ответственности от других, но желают снять ответственность с себя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Критика превалирует, напряжение нарастает. Неизбежны жалобы и конфликты.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3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Портфолио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«Моя семья»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624902"/>
            <a:ext cx="4035829" cy="302583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21299999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624902"/>
            <a:ext cx="4035829" cy="302583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работы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Совместно с родителями мы создаем пространство доверия, партнерства и уважения. Формируем поколение успешных людей, ответственных за будущее страны.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60848"/>
            <a:ext cx="4172272" cy="356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3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Приглашаем к сотрудничеству!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Семья является основным социальным институтом в формировании личности ребенка.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Родители – неотъемлемое звено в образовательном процессе детского сада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необходимых условий для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формирования ответственных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взаимоотношений с семьями воспитанников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развития компетентности родителей.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Обеспечение права родителей на уважение и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понимание, на участие в жизни детского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сада.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7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работы с семьями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Повысить уровень родительской компетентности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Гармонизировать семейные и родительски – детские отношения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Повысить ответственность родителей за судьбу ребенка  и его активность в отношениях с сотрудниками ДОУ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9414" y="2564903"/>
            <a:ext cx="2016224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60232" y="2420888"/>
            <a:ext cx="2016224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Спортивные досуги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2002144"/>
            <a:ext cx="2016224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Дни открытых дверей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653136"/>
            <a:ext cx="2016224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Праздники, концерты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5585098"/>
            <a:ext cx="2016224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добрых дел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88224" y="4509120"/>
            <a:ext cx="2016224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solidFill>
                  <a:schemeClr val="tx1"/>
                </a:solidFill>
              </a:rPr>
              <a:t>Сайт ДОУ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47864" y="3501008"/>
            <a:ext cx="2376264" cy="15841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145312">
            <a:off x="5767570" y="4675736"/>
            <a:ext cx="641390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763299">
            <a:off x="5774538" y="3494268"/>
            <a:ext cx="641390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2666087">
            <a:off x="2745334" y="3446348"/>
            <a:ext cx="641390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8880422">
            <a:off x="2750031" y="4794679"/>
            <a:ext cx="641390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434724" y="5078444"/>
            <a:ext cx="360040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200000">
            <a:off x="4362717" y="3134227"/>
            <a:ext cx="360040" cy="373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Открытые занятия и мероприятия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Праздники, концерты, театрализованные представления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Конкурсы, выставки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Спортивные соревнования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Благоустройство участка, группы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Акции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др.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1243</TotalTime>
  <Words>462</Words>
  <Application>Microsoft Office PowerPoint</Application>
  <PresentationFormat>Экран (4:3)</PresentationFormat>
  <Paragraphs>112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Сплочение детско – родительского коллектива через организацию совместной деятельности.</vt:lpstr>
      <vt:lpstr>Презентация PowerPoint</vt:lpstr>
      <vt:lpstr>Проблема</vt:lpstr>
      <vt:lpstr>Как проявляются проблемы</vt:lpstr>
      <vt:lpstr>Актуальность</vt:lpstr>
      <vt:lpstr>Цель</vt:lpstr>
      <vt:lpstr>Задачи работы с семьями</vt:lpstr>
      <vt:lpstr>Презентация PowerPoint</vt:lpstr>
      <vt:lpstr>Совместная деятельность</vt:lpstr>
      <vt:lpstr>Уголок любимой Вятки</vt:lpstr>
      <vt:lpstr>«Уголок любимой Вятки»</vt:lpstr>
      <vt:lpstr>Альбом «Город, в котором я живу»</vt:lpstr>
      <vt:lpstr>Выставка книг «Вятские писатели детям»</vt:lpstr>
      <vt:lpstr>Акция «Вятке - 80 лет»</vt:lpstr>
      <vt:lpstr>Акция «Дымковская карусель»</vt:lpstr>
      <vt:lpstr>Конкурс снежных построек             « Снежный город»</vt:lpstr>
      <vt:lpstr>Снежные постройки Рыцарь и Смешарик</vt:lpstr>
      <vt:lpstr>Всем нам нравиться зима!</vt:lpstr>
      <vt:lpstr>«Зимние забавы»</vt:lpstr>
      <vt:lpstr>Благоустройство участка «Готовимся к лету»</vt:lpstr>
      <vt:lpstr>Проект «Лето – славная пора!»</vt:lpstr>
      <vt:lpstr>Ухаживаем и наблюдаем!</vt:lpstr>
      <vt:lpstr>Развлечение «В гостях у сказки»</vt:lpstr>
      <vt:lpstr>Развлечение  «Путешествие в весенний лес»</vt:lpstr>
      <vt:lpstr>Праздник  «Моя мама – самая красивая»</vt:lpstr>
      <vt:lpstr>Спортивный досуг «Вместе с мамой»</vt:lpstr>
      <vt:lpstr>Городские соревнования              «Папа, мама, я – спортивная семья»</vt:lpstr>
      <vt:lpstr>Городской конкурс  «Маленькая фея»</vt:lpstr>
      <vt:lpstr>«Мастер - класс»</vt:lpstr>
      <vt:lpstr>«День открытых дверей»</vt:lpstr>
      <vt:lpstr>Практикум «Учимся играя»</vt:lpstr>
      <vt:lpstr>Творческая гостиная  «Умелые ручки»</vt:lpstr>
      <vt:lpstr>Фестиваль  «Мы ищем таланты!»</vt:lpstr>
      <vt:lpstr>Участие в  городских конкурсах</vt:lpstr>
      <vt:lpstr>Акция «Засветись!»</vt:lpstr>
      <vt:lpstr> сайт doshcolenoc. ucoz. ru</vt:lpstr>
      <vt:lpstr>«Развивающая предметно-пространственная среда»</vt:lpstr>
      <vt:lpstr>Приглашаем в гости!</vt:lpstr>
      <vt:lpstr>Акция «Любимые игрушки»</vt:lpstr>
      <vt:lpstr> Портфолио «Моя семья»</vt:lpstr>
      <vt:lpstr>Результаты работы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«Новые формы работы с родителями»</dc:title>
  <dc:creator>Ирина</dc:creator>
  <cp:lastModifiedBy>1</cp:lastModifiedBy>
  <cp:revision>134</cp:revision>
  <dcterms:created xsi:type="dcterms:W3CDTF">2014-10-27T20:00:21Z</dcterms:created>
  <dcterms:modified xsi:type="dcterms:W3CDTF">2023-04-10T18:04:41Z</dcterms:modified>
</cp:coreProperties>
</file>