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4" r:id="rId4"/>
    <p:sldId id="258" r:id="rId5"/>
    <p:sldId id="259" r:id="rId6"/>
    <p:sldId id="278" r:id="rId7"/>
    <p:sldId id="279" r:id="rId8"/>
    <p:sldId id="280" r:id="rId9"/>
    <p:sldId id="263" r:id="rId10"/>
    <p:sldId id="281" r:id="rId11"/>
    <p:sldId id="277" r:id="rId12"/>
    <p:sldId id="264" r:id="rId13"/>
    <p:sldId id="265" r:id="rId14"/>
    <p:sldId id="266" r:id="rId15"/>
    <p:sldId id="267" r:id="rId16"/>
    <p:sldId id="268" r:id="rId17"/>
    <p:sldId id="269" r:id="rId18"/>
    <p:sldId id="283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34" y="0"/>
            <a:ext cx="7643866" cy="1571636"/>
          </a:xfrm>
        </p:spPr>
        <p:txBody>
          <a:bodyPr>
            <a:normAutofit/>
          </a:bodyPr>
          <a:lstStyle/>
          <a:p>
            <a:pPr algn="ctr"/>
            <a: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  <a:b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b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развития творчества» г. </a:t>
            </a:r>
            <a:r>
              <a:rPr lang="ru-RU" sz="2200" b="0" cap="none" dirty="0" err="1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Черногорска</a:t>
            </a:r>
            <a: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0" cap="none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Образцовый детский коллектив театр моды «Экстрим»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071678"/>
            <a:ext cx="7143800" cy="1857388"/>
          </a:xfrm>
        </p:spPr>
        <p:txBody>
          <a:bodyPr>
            <a:normAutofit/>
          </a:bodyPr>
          <a:lstStyle/>
          <a:p>
            <a:pPr marR="64008" lvl="0" algn="just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>Номинация: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>Авторская коллекция одежды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>Название проекта: </a:t>
            </a:r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Lucida Sans Unicode"/>
              </a:rPr>
              <a:t>Коллекция одежды «Васильковое небо»</a:t>
            </a:r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Lucida Sans Unicode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57686" y="3929066"/>
            <a:ext cx="4786314" cy="17859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07194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Выполнили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Загорулько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Валерия, 6 класс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 </a:t>
            </a: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Гордиенко Дина Юрьевна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R="0"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Должность: </a:t>
            </a: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 дополнительного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детей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29058" y="6072206"/>
            <a:ext cx="2143140" cy="500066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Черногорск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2023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txBody>
          <a:bodyPr/>
          <a:lstStyle/>
          <a:p>
            <a:pPr algn="ctr"/>
            <a:r>
              <a:rPr lang="ru-RU" sz="2800" dirty="0" smtClean="0"/>
              <a:t>Главные характеристики  коллекции «Васильковое небо»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lvl="0" algn="just"/>
            <a:r>
              <a:rPr lang="ru-RU" dirty="0" smtClean="0"/>
              <a:t>натуральность материалов;</a:t>
            </a:r>
          </a:p>
          <a:p>
            <a:pPr lvl="0" algn="just"/>
            <a:r>
              <a:rPr lang="ru-RU" dirty="0" smtClean="0"/>
              <a:t>простота кроя, без лишней вычурности;</a:t>
            </a:r>
          </a:p>
          <a:p>
            <a:pPr lvl="0" algn="just"/>
            <a:r>
              <a:rPr lang="ru-RU" dirty="0" smtClean="0"/>
              <a:t>сочность красок;</a:t>
            </a:r>
          </a:p>
          <a:p>
            <a:pPr lvl="0" algn="just"/>
            <a:r>
              <a:rPr lang="ru-RU" dirty="0" smtClean="0"/>
              <a:t>интересный </a:t>
            </a:r>
            <a:r>
              <a:rPr lang="ru-RU" dirty="0" err="1" smtClean="0"/>
              <a:t>принт</a:t>
            </a:r>
            <a:r>
              <a:rPr lang="ru-RU" dirty="0" smtClean="0"/>
              <a:t>;</a:t>
            </a:r>
          </a:p>
          <a:p>
            <a:pPr lvl="0" algn="just"/>
            <a:r>
              <a:rPr lang="ru-RU" dirty="0" smtClean="0"/>
              <a:t>обязательное дополнение необычными аксессуарами;</a:t>
            </a:r>
          </a:p>
          <a:p>
            <a:pPr lvl="0" algn="just"/>
            <a:r>
              <a:rPr lang="ru-RU" dirty="0" smtClean="0"/>
              <a:t>легкость и удобство фасонов.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785794"/>
            <a:ext cx="6715172" cy="10715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Анализ идей моделей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2571744"/>
            <a:ext cx="7000924" cy="137160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dirty="0" smtClean="0"/>
              <a:t>Для создания современного костюма авторы коллекции одежды поэтапно идут к реализации своей идеи.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8572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 идей моделей</a:t>
            </a:r>
            <a:endParaRPr lang="ru-RU" sz="4000" dirty="0"/>
          </a:p>
        </p:txBody>
      </p:sp>
      <p:pic>
        <p:nvPicPr>
          <p:cNvPr id="2050" name="Picture 2" descr="C:\Users\ntt1\Desktop\Васильки для презент\Модель Комбинез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85383"/>
            <a:ext cx="3571900" cy="5365571"/>
          </a:xfrm>
          <a:prstGeom prst="rect">
            <a:avLst/>
          </a:prstGeom>
          <a:noFill/>
        </p:spPr>
      </p:pic>
      <p:pic>
        <p:nvPicPr>
          <p:cNvPr id="2051" name="Picture 3" descr="C:\Users\ntt1\Desktop\Васильки для презент\Модель шорты и т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928670"/>
            <a:ext cx="3765963" cy="5322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Банк идей моделей</a:t>
            </a:r>
            <a:endParaRPr lang="ru-RU" sz="4000" dirty="0"/>
          </a:p>
        </p:txBody>
      </p:sp>
      <p:pic>
        <p:nvPicPr>
          <p:cNvPr id="3074" name="Picture 2" descr="C:\Users\ntt1\Desktop\Васильки для презент\Модель платье 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85992"/>
            <a:ext cx="2990315" cy="4286280"/>
          </a:xfrm>
          <a:prstGeom prst="rect">
            <a:avLst/>
          </a:prstGeom>
          <a:noFill/>
        </p:spPr>
      </p:pic>
      <p:pic>
        <p:nvPicPr>
          <p:cNvPr id="3075" name="Picture 3" descr="C:\Users\ntt1\Desktop\Васильки для презент\Модель сараф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00109"/>
            <a:ext cx="3087501" cy="4071966"/>
          </a:xfrm>
          <a:prstGeom prst="rect">
            <a:avLst/>
          </a:prstGeom>
          <a:noFill/>
        </p:spPr>
      </p:pic>
      <p:pic>
        <p:nvPicPr>
          <p:cNvPr id="3076" name="Picture 4" descr="C:\Users\ntt1\Desktop\Васильки для презент\Модель платье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3975" y="2643182"/>
            <a:ext cx="2940025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100010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Банк идей моделей</a:t>
            </a:r>
            <a:endParaRPr lang="ru-RU" dirty="0"/>
          </a:p>
        </p:txBody>
      </p:sp>
      <p:pic>
        <p:nvPicPr>
          <p:cNvPr id="4098" name="Picture 2" descr="C:\Users\ntt1\Desktop\Васильки для презент\Модель туника и брю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2090"/>
            <a:ext cx="3643338" cy="5500158"/>
          </a:xfrm>
          <a:prstGeom prst="rect">
            <a:avLst/>
          </a:prstGeom>
          <a:noFill/>
        </p:spPr>
      </p:pic>
      <p:pic>
        <p:nvPicPr>
          <p:cNvPr id="4099" name="Picture 3" descr="C:\Users\ntt1\Desktop\Васильки для презент\Модель жакет и брю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2"/>
            <a:ext cx="3645150" cy="539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92867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Материалы </a:t>
            </a:r>
            <a:endParaRPr lang="ru-RU" sz="4000" dirty="0"/>
          </a:p>
        </p:txBody>
      </p:sp>
      <p:sp>
        <p:nvSpPr>
          <p:cNvPr id="3" name="Содержимое 1"/>
          <p:cNvSpPr txBox="1">
            <a:spLocks/>
          </p:cNvSpPr>
          <p:nvPr/>
        </p:nvSpPr>
        <p:spPr>
          <a:xfrm>
            <a:off x="-142908" y="857232"/>
            <a:ext cx="9286908" cy="5903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габардин, лен, кружевное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полотно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шифон,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креп, тесьма и бусины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ntt1\Desktop\Васильки для презент\подбор материалов для коллек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7923307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15404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Конструирование чертежей основы плечевого изделия, юбки, брюк, шорт, </a:t>
            </a:r>
            <a:r>
              <a:rPr lang="ru-RU" sz="3200" dirty="0" err="1" smtClean="0"/>
              <a:t>одношовного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рукова</a:t>
            </a:r>
            <a:r>
              <a:rPr lang="ru-RU" sz="3200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357298"/>
            <a:ext cx="8715404" cy="107157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Для раскроя изделий были построены чертежи и внесены модельный особенности в проектированные модели в соответствии с эскизами одежды.</a:t>
            </a:r>
          </a:p>
          <a:p>
            <a:pPr algn="just"/>
            <a:endParaRPr lang="ru-RU" dirty="0"/>
          </a:p>
        </p:txBody>
      </p:sp>
      <p:pic>
        <p:nvPicPr>
          <p:cNvPr id="4" name="Picture 4" descr="Изображение0003"/>
          <p:cNvPicPr>
            <a:picLocks noChangeAspect="1" noChangeArrowheads="1"/>
          </p:cNvPicPr>
          <p:nvPr/>
        </p:nvPicPr>
        <p:blipFill>
          <a:blip r:embed="rId2" cstate="print"/>
          <a:srcRect l="14812" t="11676" r="15083" b="5147"/>
          <a:stretch>
            <a:fillRect/>
          </a:stretch>
        </p:blipFill>
        <p:spPr bwMode="auto">
          <a:xfrm>
            <a:off x="214282" y="2428868"/>
            <a:ext cx="24495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Шаблон женских брюк"/>
          <p:cNvPicPr>
            <a:picLocks noChangeAspect="1" noChangeArrowheads="1"/>
          </p:cNvPicPr>
          <p:nvPr/>
        </p:nvPicPr>
        <p:blipFill>
          <a:blip r:embed="rId3" cstate="print"/>
          <a:srcRect l="22332" t="7879" r="23079" b="7896"/>
          <a:stretch>
            <a:fillRect/>
          </a:stretch>
        </p:blipFill>
        <p:spPr bwMode="auto">
          <a:xfrm>
            <a:off x="2643174" y="2571744"/>
            <a:ext cx="1833575" cy="4000528"/>
          </a:xfrm>
          <a:prstGeom prst="rect">
            <a:avLst/>
          </a:prstGeom>
          <a:noFill/>
        </p:spPr>
      </p:pic>
      <p:pic>
        <p:nvPicPr>
          <p:cNvPr id="6" name="Picture 3" descr="img700"/>
          <p:cNvPicPr>
            <a:picLocks noChangeAspect="1" noChangeArrowheads="1"/>
          </p:cNvPicPr>
          <p:nvPr/>
        </p:nvPicPr>
        <p:blipFill>
          <a:blip r:embed="rId4" cstate="print"/>
          <a:srcRect l="23907" t="15100" r="32216" b="57821"/>
          <a:stretch>
            <a:fillRect/>
          </a:stretch>
        </p:blipFill>
        <p:spPr bwMode="auto">
          <a:xfrm>
            <a:off x="4786314" y="2285992"/>
            <a:ext cx="1928825" cy="163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Построение чертежа основы прямой юбки |"/>
          <p:cNvPicPr>
            <a:picLocks noChangeAspect="1" noChangeArrowheads="1"/>
          </p:cNvPicPr>
          <p:nvPr/>
        </p:nvPicPr>
        <p:blipFill>
          <a:blip r:embed="rId5" cstate="print"/>
          <a:srcRect b="2791"/>
          <a:stretch>
            <a:fillRect/>
          </a:stretch>
        </p:blipFill>
        <p:spPr bwMode="auto">
          <a:xfrm>
            <a:off x="4643438" y="4000504"/>
            <a:ext cx="2214578" cy="2643206"/>
          </a:xfrm>
          <a:prstGeom prst="rect">
            <a:avLst/>
          </a:prstGeom>
          <a:noFill/>
        </p:spPr>
      </p:pic>
      <p:pic>
        <p:nvPicPr>
          <p:cNvPr id="8" name="Picture 5" descr="Изображение0005"/>
          <p:cNvPicPr>
            <a:picLocks noChangeAspect="1" noChangeArrowheads="1"/>
          </p:cNvPicPr>
          <p:nvPr/>
        </p:nvPicPr>
        <p:blipFill>
          <a:blip r:embed="rId6" cstate="print"/>
          <a:srcRect l="11470" r="13751" b="6540"/>
          <a:stretch>
            <a:fillRect/>
          </a:stretch>
        </p:blipFill>
        <p:spPr bwMode="auto">
          <a:xfrm>
            <a:off x="7000892" y="2928934"/>
            <a:ext cx="19542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Технологическая последовательность выполнения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543444"/>
          </a:xfrm>
        </p:spPr>
        <p:txBody>
          <a:bodyPr/>
          <a:lstStyle/>
          <a:p>
            <a:pPr algn="just"/>
            <a:r>
              <a:rPr lang="ru-RU" sz="3200" dirty="0" smtClean="0"/>
              <a:t>Раскрой проектируемых моделей на ткани.</a:t>
            </a:r>
          </a:p>
          <a:p>
            <a:pPr algn="just"/>
            <a:r>
              <a:rPr lang="ru-RU" sz="3200" dirty="0" smtClean="0"/>
              <a:t> Подготовка изделий к первой и второй примерок. </a:t>
            </a:r>
          </a:p>
          <a:p>
            <a:pPr algn="just"/>
            <a:r>
              <a:rPr lang="ru-RU" sz="3200" dirty="0" smtClean="0"/>
              <a:t>Технологическая поузловая обработка плечевой и поясной одежды. </a:t>
            </a:r>
          </a:p>
          <a:p>
            <a:pPr algn="just"/>
            <a:r>
              <a:rPr lang="ru-RU" sz="3200" dirty="0" smtClean="0"/>
              <a:t>Монтаж и декорирование моделей одежды.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/>
          <a:lstStyle/>
          <a:p>
            <a:pPr algn="ctr"/>
            <a:r>
              <a:rPr lang="ru-RU" dirty="0" smtClean="0"/>
              <a:t>Декор своими руками</a:t>
            </a:r>
            <a:endParaRPr lang="ru-RU" dirty="0"/>
          </a:p>
        </p:txBody>
      </p:sp>
      <p:pic>
        <p:nvPicPr>
          <p:cNvPr id="3" name="Picture 2" descr="E:\А ВИДЕО ВЫСТУПЛЕНИЙ НА КОНКУРСАХ\2022 29.04.22 Региональный конкурс АРТ ИдеЯ\Васильки для презент\DSC_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512706" cy="3000396"/>
          </a:xfrm>
          <a:prstGeom prst="rect">
            <a:avLst/>
          </a:prstGeom>
          <a:noFill/>
        </p:spPr>
      </p:pic>
      <p:pic>
        <p:nvPicPr>
          <p:cNvPr id="4" name="Picture 3" descr="E:\А ВИДЕО ВЫСТУПЛЕНИЙ НА КОНКУРСАХ\2022 29.04.22 Региональный конкурс АРТ ИдеЯ\Васильки для презент\DSC_0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00438"/>
            <a:ext cx="4690397" cy="3118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082660"/>
          </a:xfrm>
        </p:spPr>
        <p:txBody>
          <a:bodyPr/>
          <a:lstStyle/>
          <a:p>
            <a:pPr algn="ctr"/>
            <a:r>
              <a:rPr lang="ru-RU" dirty="0" smtClean="0"/>
              <a:t>Экономическое обоснование изготовления коллекции одежды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1538470"/>
          <a:ext cx="8572561" cy="4912445"/>
        </p:xfrm>
        <a:graphic>
          <a:graphicData uri="http://schemas.openxmlformats.org/drawingml/2006/table">
            <a:tbl>
              <a:tblPr/>
              <a:tblGrid>
                <a:gridCol w="2500092"/>
                <a:gridCol w="1012077"/>
                <a:gridCol w="1678190"/>
                <a:gridCol w="1691101"/>
                <a:gridCol w="1691101"/>
              </a:tblGrid>
              <a:tr h="28388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материалов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 измер.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Затраты на единицу изделия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1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Норма расхода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Цена, руб.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Сумма, руб.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Кружевное полотно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1м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5м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Креп Фовард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495р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Ткань габардин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7м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Молнии 20см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Молнии 50см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Клеевая ткань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1,5м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Пуговицы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Лента атласная 12мм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Лента атласная 6мм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Бусы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396р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Нитки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160р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6161 руб.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08" marR="50508" marT="654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011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последнее время во многих сферах человеческой деятельности отмечается стремление ко всему натуральному, естественному, отмечается желание быть поближе к окружающей природе, к народным истокам. </a:t>
            </a:r>
          </a:p>
          <a:p>
            <a:pPr algn="just"/>
            <a:r>
              <a:rPr lang="ru-RU" sz="2800" dirty="0" smtClean="0"/>
              <a:t>Народные мотивы в одежде являются неизменным вдохновением современной моды. Использование элементов народного костюма в современной одежде сложилось в фольклорный стиль.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725470"/>
          </a:xfrm>
        </p:spPr>
        <p:txBody>
          <a:bodyPr/>
          <a:lstStyle/>
          <a:p>
            <a:pPr algn="ctr"/>
            <a:r>
              <a:rPr lang="ru-RU" sz="3200" dirty="0" smtClean="0"/>
              <a:t>Творческая команда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714356"/>
            <a:ext cx="8429684" cy="20717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В коллективе царит творческая атмосфера, девочки себя чувствуют свободно, что позволяет им развивать свои творческие способности в пошиве изделий. В течение 2  лет они проявили свою творческую активность и большой интерес к творческой деятельности театра моды. Многие участвовали в конкурсах разного уровня. </a:t>
            </a:r>
            <a:endParaRPr lang="ru-RU" dirty="0"/>
          </a:p>
        </p:txBody>
      </p:sp>
      <p:pic>
        <p:nvPicPr>
          <p:cNvPr id="28674" name="Picture 2" descr="C:\Users\ntt1\Desktop\Васильки для презент\Арина рису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2786058"/>
            <a:ext cx="5587021" cy="3714775"/>
          </a:xfrm>
          <a:prstGeom prst="rect">
            <a:avLst/>
          </a:prstGeom>
          <a:noFill/>
        </p:spPr>
      </p:pic>
      <p:pic>
        <p:nvPicPr>
          <p:cNvPr id="28675" name="Picture 3" descr="E:\DCIM\102D3200\DSC_0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612427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5357826"/>
            <a:ext cx="8501122" cy="11161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 Природа – источник вдохновения для создания оригинальных моделей одежды. </a:t>
            </a:r>
            <a:endParaRPr lang="ru-RU" sz="28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коллекция одежды </a:t>
            </a:r>
            <a:r>
              <a:rPr lang="ru-RU" sz="3200" dirty="0" smtClean="0"/>
              <a:t>«</a:t>
            </a:r>
            <a:r>
              <a:rPr lang="ru-RU" sz="2800" dirty="0" smtClean="0"/>
              <a:t>Васильковое небо»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ntt1\Desktop\Васильки для презент\Коллекция на сцен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429552" cy="4821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42886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pPr algn="ctr"/>
            <a:r>
              <a:rPr lang="ru-RU" b="1" dirty="0" smtClean="0"/>
              <a:t>Актуальность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86766" cy="5188092"/>
          </a:xfrm>
        </p:spPr>
        <p:txBody>
          <a:bodyPr/>
          <a:lstStyle/>
          <a:p>
            <a:pPr algn="just"/>
            <a:r>
              <a:rPr lang="ru-RU" sz="3200" dirty="0" smtClean="0"/>
              <a:t>фольклорный стиль дает уникальную возможность выделиться любому человеку, дать волю его фантазии, его способностям, не бояться показать свою индивидуальность, поделиться своим настроением, при этом оставаясь в гармонии с окружающим миром и самим собой.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Цель проекта: </a:t>
            </a:r>
            <a:r>
              <a:rPr lang="ru-RU" sz="2800" cap="none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</a:rPr>
              <a:t>развитие познавательного интереса и технологических знаний в процессе изучения и создания коллекции женской одежды.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58204" cy="4259398"/>
          </a:xfrm>
        </p:spPr>
        <p:txBody>
          <a:bodyPr/>
          <a:lstStyle/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600" b="1" dirty="0" smtClean="0">
                <a:solidFill>
                  <a:prstClr val="black"/>
                </a:solidFill>
              </a:rPr>
              <a:t>Задачи проекта:</a:t>
            </a:r>
          </a:p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600" dirty="0" smtClean="0">
                <a:solidFill>
                  <a:prstClr val="black"/>
                </a:solidFill>
              </a:rPr>
              <a:t>Изучить и проанализировать специальную литературу по исследуемой проблеме.</a:t>
            </a:r>
          </a:p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600" dirty="0" smtClean="0">
                <a:solidFill>
                  <a:prstClr val="black"/>
                </a:solidFill>
              </a:rPr>
              <a:t>Рассмотреть тенденции моды 2022-2023 годов.</a:t>
            </a:r>
          </a:p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600" dirty="0" smtClean="0">
                <a:solidFill>
                  <a:prstClr val="black"/>
                </a:solidFill>
              </a:rPr>
              <a:t>Проанализировать полученную информацию и разработать эскизы и чертежи изделий.</a:t>
            </a:r>
          </a:p>
          <a:p>
            <a:pPr marL="365760" lvl="0" indent="-256032" algn="just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ru-RU" sz="2600" dirty="0" smtClean="0">
                <a:solidFill>
                  <a:prstClr val="black"/>
                </a:solidFill>
              </a:rPr>
              <a:t>Сшить коллекцию одежды.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001056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О </a:t>
            </a:r>
            <a:r>
              <a:rPr lang="ru-RU" sz="4400" dirty="0" smtClean="0"/>
              <a:t>себе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000108"/>
            <a:ext cx="8643966" cy="3214710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Авторы коллекции одежды «Васильковое небо» занимаются второй год в объединении театр моды «Экстрим» «Центра развития творчества» г. </a:t>
            </a:r>
            <a:r>
              <a:rPr lang="ru-RU" dirty="0" err="1" smtClean="0"/>
              <a:t>Черногорска</a:t>
            </a:r>
            <a:r>
              <a:rPr lang="ru-RU" dirty="0" smtClean="0"/>
              <a:t>. Девочки только делают самостоятельные шаги в моделировании и конструировании одежды, но успешно применяют свой небольшой опыт в пошиве изделий, разработке коллекций одежды, аксессуаров. Успех в творческой деятельности вызывает приподнятое настроение, уверенность в решении более сложных задач. </a:t>
            </a:r>
          </a:p>
          <a:p>
            <a:pPr algn="just"/>
            <a:endParaRPr lang="ru-RU" dirty="0"/>
          </a:p>
        </p:txBody>
      </p:sp>
      <p:pic>
        <p:nvPicPr>
          <p:cNvPr id="1026" name="Picture 2" descr="C:\Users\ntt1\Desktop\Васильки для презент\фото с грамот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813294"/>
            <a:ext cx="3757523" cy="304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186766" cy="107157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постоянная тесная связь дизайнера с окружающим миром является плодотворным источником вдохновения, а порой - трамплином на пути создания оригинальных работ.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186766" cy="518809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Идеей для формы нового костюма может послужить любой элемент окружающей действительности, где можно взять абсолютно все, что каким-то образом можно трансформировать, стилизовать, преобразовать в костюм: мотив, предмет, элемент или весь источник вдохновения. Творческими источниками при проектировании одежды могут быть любые явления природы, исторические события, произведения искусства, личные эмоции и фантазии.</a:t>
            </a:r>
          </a:p>
          <a:p>
            <a:pPr algn="just">
              <a:buNone/>
            </a:pPr>
            <a:r>
              <a:rPr lang="ru-RU" i="1" dirty="0" smtClean="0"/>
              <a:t>В качестве источника творчества, была выбрана природа, а именно цветок – ВАСИЛЕК.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3011486"/>
          </a:xfrm>
        </p:spPr>
        <p:txBody>
          <a:bodyPr>
            <a:normAutofit fontScale="90000"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Василёк, </a:t>
            </a:r>
            <a:r>
              <a:rPr lang="ru-RU" sz="3200" cap="none" dirty="0" err="1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василёчек</a:t>
            </a: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 – полей чистота.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Ты природы загадка, сама простота,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Ты кусочек от неба на грешной земле.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И в любви признаюсь я сегодня тебе.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Васильковую нежность я Вам подарю,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ru-RU" sz="3200" cap="none" dirty="0" smtClean="0">
                <a:solidFill>
                  <a:srgbClr val="1A1A1A"/>
                </a:solidFill>
                <a:ea typeface="Times New Roman" pitchFamily="18" charset="0"/>
                <a:cs typeface="Times New Roman" pitchFamily="18" charset="0"/>
              </a:rPr>
              <a:t>Голубую мечту с синим блеском в зарю…</a:t>
            </a:r>
            <a: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chemeClr val="tx1"/>
                </a:solidFill>
                <a:cs typeface="Arial" pitchFamily="34" charset="0"/>
              </a:rPr>
            </a:br>
            <a:endParaRPr lang="ru-RU" dirty="0"/>
          </a:p>
        </p:txBody>
      </p:sp>
      <p:pic>
        <p:nvPicPr>
          <p:cNvPr id="3" name="Picture 2" descr="Василек с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7191977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86766" cy="25717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Из каких только материалов дизайнеры не моделируют одежду! Это и кожа, и музыкальные диски, и бумага, и проволока. Но есть еще одна необыкновенная «материя»... Это цветы. Пересекаясь с модой, флористика дает удивительные примеры стиля, красоты и гармонии. Кстати, первой такое изящное цветочное платье примерила на себя законодательница французской моды и стиля </a:t>
            </a:r>
            <a:r>
              <a:rPr lang="ru-RU" sz="2000" dirty="0" err="1" smtClean="0"/>
              <a:t>Жозефина</a:t>
            </a:r>
            <a:r>
              <a:rPr lang="ru-RU" sz="2000" dirty="0" smtClean="0"/>
              <a:t> – жена Наполеона Бонапарта.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А знаете ли вы, что многие современные дизайнеры и модельеры черпают вдохновение у природы? 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36866" name="Picture 2" descr="flow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357562"/>
            <a:ext cx="2428892" cy="3303293"/>
          </a:xfrm>
          <a:prstGeom prst="rect">
            <a:avLst/>
          </a:prstGeom>
          <a:noFill/>
        </p:spPr>
      </p:pic>
      <p:pic>
        <p:nvPicPr>
          <p:cNvPr id="36868" name="Picture 4" descr="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143248"/>
            <a:ext cx="2643206" cy="3526036"/>
          </a:xfrm>
          <a:prstGeom prst="rect">
            <a:avLst/>
          </a:prstGeom>
          <a:noFill/>
        </p:spPr>
      </p:pic>
      <p:sp>
        <p:nvSpPr>
          <p:cNvPr id="36870" name="AutoShape 6" descr="Одежда с цветами. Модные новинки фасонов с одеждой в цветоч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2" name="AutoShape 8" descr="Одежда с цветами. Модные новинки фасонов с одеждой в цветоч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357562"/>
            <a:ext cx="257362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2144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Модные тренды весна-лето 2022-2023 в коллекции «Васильковое небо»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14422"/>
            <a:ext cx="8786842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Отличительной особенностью костюма в 2023 году является объем, одежда почти не стесняет движений. Ему несвойственны изящные, обтягивающие и полуприлегающие формы, которые обтягивают точеную фигурку силуэты. </a:t>
            </a:r>
          </a:p>
          <a:p>
            <a:pPr lvl="0" algn="just"/>
            <a:r>
              <a:rPr lang="ru-RU" dirty="0" smtClean="0"/>
              <a:t>Наличие контрастных тканей, ярких узоров, ручных аппликаций, броских сочетаний цвета, обилия тесьмы, плетения из бисера – приветствуется в 2023 году. Цветовая гамма: насыщенные и яркие оттенки, всевозможные </a:t>
            </a:r>
            <a:r>
              <a:rPr lang="ru-RU" dirty="0" err="1" smtClean="0"/>
              <a:t>принты</a:t>
            </a:r>
            <a:r>
              <a:rPr lang="ru-RU" dirty="0" smtClean="0"/>
              <a:t>.</a:t>
            </a:r>
          </a:p>
          <a:p>
            <a:pPr lvl="0" algn="just"/>
            <a:r>
              <a:rPr lang="ru-RU" dirty="0" smtClean="0"/>
              <a:t>Образ дополняют аксессуары: пояса, мелкие бусы на длинных нитях, большие серьги, разнообразные </a:t>
            </a:r>
            <a:r>
              <a:rPr lang="ru-RU" dirty="0" err="1" smtClean="0"/>
              <a:t>фенечки</a:t>
            </a:r>
            <a:r>
              <a:rPr lang="ru-RU" dirty="0" smtClean="0"/>
              <a:t> и другая бижутерия.</a:t>
            </a:r>
          </a:p>
          <a:p>
            <a:pPr algn="just"/>
            <a:r>
              <a:rPr lang="ru-RU" dirty="0" smtClean="0"/>
              <a:t>Головные уборы: прически, украшенные цветами и яркими лентами.</a:t>
            </a:r>
          </a:p>
          <a:p>
            <a:pPr lvl="0"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lvl="0"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235</TotalTime>
  <Words>855</Words>
  <Application>Microsoft Office PowerPoint</Application>
  <PresentationFormat>Экран (4:3)</PresentationFormat>
  <Paragraphs>129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Муниципальное бюджетное образовательное учреждение  дополнительного образования  «Центр развития творчества» г. Черногорска Образцовый детский коллектив театр моды «Экстрим»</vt:lpstr>
      <vt:lpstr>Слайд 2</vt:lpstr>
      <vt:lpstr>Актуальность </vt:lpstr>
      <vt:lpstr>Цель проекта: развитие познавательного интереса и технологических знаний в процессе изучения и создания коллекции женской одежды.</vt:lpstr>
      <vt:lpstr>О себе</vt:lpstr>
      <vt:lpstr>постоянная тесная связь дизайнера с окружающим миром является плодотворным источником вдохновения, а порой - трамплином на пути создания оригинальных работ. </vt:lpstr>
      <vt:lpstr>Василёк, василёчек – полей чистота. Ты природы загадка, сама простота, Ты кусочек от неба на грешной земле. И в любви признаюсь я сегодня тебе. Васильковую нежность я Вам подарю, Голубую мечту с синим блеском в зарю… </vt:lpstr>
      <vt:lpstr>Слайд 8</vt:lpstr>
      <vt:lpstr>Модные тренды весна-лето 2022-2023 в коллекции «Васильковое небо»</vt:lpstr>
      <vt:lpstr>Главные характеристики  коллекции «Васильковое небо»</vt:lpstr>
      <vt:lpstr>Анализ идей моделей</vt:lpstr>
      <vt:lpstr>Банк идей моделей</vt:lpstr>
      <vt:lpstr>Банк идей моделей</vt:lpstr>
      <vt:lpstr>Банк идей моделей</vt:lpstr>
      <vt:lpstr>Материалы </vt:lpstr>
      <vt:lpstr>Конструирование чертежей основы плечевого изделия, юбки, брюк, шорт, одношовного рукова.</vt:lpstr>
      <vt:lpstr>Технологическая последовательность выполнения работы </vt:lpstr>
      <vt:lpstr>Декор своими руками</vt:lpstr>
      <vt:lpstr>Экономическое обоснование изготовления коллекции одежды</vt:lpstr>
      <vt:lpstr>Творческая команда</vt:lpstr>
      <vt:lpstr>коллекция одежды «Васильковое небо» 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дополнительного образования  «Центр развития творчества» г. Черногорска Образцовый детский коллектив театр моды «Экстрим»</dc:title>
  <dc:creator>ntt1</dc:creator>
  <cp:lastModifiedBy>ДинаВова</cp:lastModifiedBy>
  <cp:revision>29</cp:revision>
  <dcterms:created xsi:type="dcterms:W3CDTF">2022-04-24T04:59:23Z</dcterms:created>
  <dcterms:modified xsi:type="dcterms:W3CDTF">2023-03-19T12:50:49Z</dcterms:modified>
</cp:coreProperties>
</file>