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5" r:id="rId6"/>
    <p:sldId id="260" r:id="rId7"/>
    <p:sldId id="261" r:id="rId8"/>
    <p:sldId id="262" r:id="rId9"/>
    <p:sldId id="273" r:id="rId10"/>
    <p:sldId id="280" r:id="rId11"/>
    <p:sldId id="276" r:id="rId12"/>
    <p:sldId id="275" r:id="rId13"/>
    <p:sldId id="266" r:id="rId14"/>
    <p:sldId id="267" r:id="rId15"/>
    <p:sldId id="269" r:id="rId16"/>
    <p:sldId id="286" r:id="rId17"/>
    <p:sldId id="292" r:id="rId18"/>
    <p:sldId id="264" r:id="rId19"/>
    <p:sldId id="279" r:id="rId20"/>
    <p:sldId id="270" r:id="rId21"/>
    <p:sldId id="272" r:id="rId22"/>
    <p:sldId id="268" r:id="rId23"/>
    <p:sldId id="258" r:id="rId24"/>
    <p:sldId id="274" r:id="rId25"/>
    <p:sldId id="287" r:id="rId26"/>
    <p:sldId id="283" r:id="rId27"/>
    <p:sldId id="290" r:id="rId28"/>
    <p:sldId id="282" r:id="rId29"/>
    <p:sldId id="285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3" autoAdjust="0"/>
    <p:restoredTop sz="94660"/>
  </p:normalViewPr>
  <p:slideViewPr>
    <p:cSldViewPr>
      <p:cViewPr>
        <p:scale>
          <a:sx n="70" d="100"/>
          <a:sy n="70" d="100"/>
        </p:scale>
        <p:origin x="67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5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0679" y="1371601"/>
            <a:ext cx="608552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Сказка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«Овощная грядка»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(средняя группа)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42672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Мийна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Разалифовна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МАДОУ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«Детский сад №12»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Усинск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F:\проект Овощная грядка\IMG-e31c91b150233f0a6893e0ac2498c17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2286000" cy="2286000"/>
          </a:xfrm>
          <a:prstGeom prst="rect">
            <a:avLst/>
          </a:prstGeom>
          <a:noFill/>
        </p:spPr>
      </p:pic>
      <p:pic>
        <p:nvPicPr>
          <p:cNvPr id="16387" name="Picture 3" descr="F:\проект Овощная грядка\IMG-e1f9971c1527a0bd881c7bc353b6e68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657600"/>
            <a:ext cx="1195754" cy="2590800"/>
          </a:xfrm>
          <a:prstGeom prst="rect">
            <a:avLst/>
          </a:prstGeom>
          <a:noFill/>
        </p:spPr>
      </p:pic>
      <p:pic>
        <p:nvPicPr>
          <p:cNvPr id="6" name="Picture 4" descr="F:\проект Овощная грядка\IMG-4efd52370e27104c14014e1a5a70464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352800"/>
            <a:ext cx="2590800" cy="2590800"/>
          </a:xfrm>
          <a:prstGeom prst="rect">
            <a:avLst/>
          </a:prstGeom>
          <a:noFill/>
        </p:spPr>
      </p:pic>
      <p:pic>
        <p:nvPicPr>
          <p:cNvPr id="7" name="Picture 5" descr="F:\проект Овощная грядка\IMG-035f66dc1ce44eaa11b211a2e749904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609600"/>
            <a:ext cx="21336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проект Овощная грядка\20210907_093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85800"/>
            <a:ext cx="1885950" cy="2514600"/>
          </a:xfrm>
          <a:prstGeom prst="rect">
            <a:avLst/>
          </a:prstGeom>
          <a:noFill/>
        </p:spPr>
      </p:pic>
      <p:pic>
        <p:nvPicPr>
          <p:cNvPr id="4102" name="Picture 6" descr="F:\проект Овощная грядка\20210907_094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276600"/>
            <a:ext cx="1771650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533400"/>
            <a:ext cx="4953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Кирилл познакомил ребят  с зелёным овощем, который  называется щавель, добавляют его в супы и делают салаты полезные. Максим принёс тоже весьма полезный овощ – чеснок, который укрепляет наше здоровье! Вот почему нужно обязательно его кушать! А ещё Кирилл принёс и показал детям горошек в стручках. Восторгу детскому не было предала. Теперь малыши знают, где прячутся горошинки!</a:t>
            </a:r>
            <a:endParaRPr lang="ru-RU" dirty="0"/>
          </a:p>
        </p:txBody>
      </p:sp>
      <p:pic>
        <p:nvPicPr>
          <p:cNvPr id="9" name="Picture 5" descr="F:\проект Овощная грядка\20210909_090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276600"/>
            <a:ext cx="1809750" cy="2413000"/>
          </a:xfrm>
          <a:prstGeom prst="rect">
            <a:avLst/>
          </a:prstGeom>
          <a:noFill/>
        </p:spPr>
      </p:pic>
      <p:pic>
        <p:nvPicPr>
          <p:cNvPr id="10" name="Picture 4" descr="F:\проект Овощная грядка\20210907_094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505200"/>
            <a:ext cx="1752600" cy="23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F:\проект Овощная грядка\20210910_153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90600"/>
            <a:ext cx="1828800" cy="2438400"/>
          </a:xfrm>
          <a:prstGeom prst="rect">
            <a:avLst/>
          </a:prstGeom>
          <a:noFill/>
        </p:spPr>
      </p:pic>
      <p:pic>
        <p:nvPicPr>
          <p:cNvPr id="8200" name="Picture 8" descr="F:\проект Овощная грядка\20210910_154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657600"/>
            <a:ext cx="1847850" cy="2463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1" y="533400"/>
            <a:ext cx="3581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Семён удивил детей грушевидной тыквой, вот ведь  ещё и такие по форме тыквы вырастают! Малыши вспомнили сказку «Золушка» и сравнили тыкву из сказки с этой.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Тимофей принёс шпинат  и поведал интересный рассказ о том, где он растёт и чем полезен.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F:\проект Овощная грядка\20210913_0858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1600200" cy="2133600"/>
          </a:xfrm>
          <a:prstGeom prst="rect">
            <a:avLst/>
          </a:prstGeom>
          <a:noFill/>
        </p:spPr>
      </p:pic>
      <p:pic>
        <p:nvPicPr>
          <p:cNvPr id="14" name="Picture 5" descr="F:\проект Овощная грядка\20210910_1544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657600"/>
            <a:ext cx="1809750" cy="2413000"/>
          </a:xfrm>
          <a:prstGeom prst="rect">
            <a:avLst/>
          </a:prstGeom>
          <a:noFill/>
        </p:spPr>
      </p:pic>
      <p:pic>
        <p:nvPicPr>
          <p:cNvPr id="17" name="Picture 4" descr="F:\проект Овощная грядка\20210913_0903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143000"/>
            <a:ext cx="1485900" cy="1981200"/>
          </a:xfrm>
          <a:prstGeom prst="rect">
            <a:avLst/>
          </a:prstGeom>
          <a:noFill/>
        </p:spPr>
      </p:pic>
      <p:pic>
        <p:nvPicPr>
          <p:cNvPr id="22" name="Picture 2" descr="F:\проект Овощная грядка\20210910_1544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3733800"/>
            <a:ext cx="16002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239525"/>
            <a:ext cx="7543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0843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Маша ещё раз решила удивить детей и принесла кукурузу. Интересно было рассматривать настоящий початок и увидеть зёрнышки кукурузы не в жестяной банке. А ещё у кукурузы смешные мягкие как ниточки усики. Когда Маша раскрыла початок, он стал похож на банан! Амин вспомнил, как он в отпуске видел кукурузное поле и показал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друзьям свои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фотографи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F:\проект Овощная грядка\20210908_153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0"/>
            <a:ext cx="2457450" cy="3276600"/>
          </a:xfrm>
          <a:prstGeom prst="rect">
            <a:avLst/>
          </a:prstGeom>
          <a:noFill/>
        </p:spPr>
      </p:pic>
      <p:pic>
        <p:nvPicPr>
          <p:cNvPr id="7172" name="Picture 4" descr="F:\проект Овощная грядка\20210908_153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514600"/>
            <a:ext cx="1981200" cy="2641600"/>
          </a:xfrm>
          <a:prstGeom prst="rect">
            <a:avLst/>
          </a:prstGeom>
          <a:noFill/>
        </p:spPr>
      </p:pic>
      <p:pic>
        <p:nvPicPr>
          <p:cNvPr id="7173" name="Picture 5" descr="F:\проект Овощная грядка\20210908_154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828800"/>
            <a:ext cx="2057400" cy="2743200"/>
          </a:xfrm>
          <a:prstGeom prst="rect">
            <a:avLst/>
          </a:prstGeom>
          <a:noFill/>
        </p:spPr>
      </p:pic>
      <p:pic>
        <p:nvPicPr>
          <p:cNvPr id="5122" name="Picture 2" descr="C:\Users\р\Desktop\Новая папка (9)\IMG-6e77520ee5af55d0741291883d40505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962400"/>
            <a:ext cx="1423246" cy="252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685800" y="342072"/>
            <a:ext cx="678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ещё дети узнали, что из овощей можно сделать сок. И при помощи соковыжималки мы получили соки: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свекольный, томатный, морковный.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Увидели дети, что соки отличаются по цвету, запаху, что из мягких овощей выходит больше сока, чем из более твёрдых.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F:\проект Овощная грядк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828800"/>
            <a:ext cx="2114550" cy="2819400"/>
          </a:xfrm>
          <a:prstGeom prst="rect">
            <a:avLst/>
          </a:prstGeom>
          <a:noFill/>
        </p:spPr>
      </p:pic>
      <p:pic>
        <p:nvPicPr>
          <p:cNvPr id="18435" name="Picture 3" descr="F:\проект Овощная грядк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133600"/>
            <a:ext cx="2540000" cy="1905000"/>
          </a:xfrm>
          <a:prstGeom prst="rect">
            <a:avLst/>
          </a:prstGeom>
          <a:noFill/>
        </p:spPr>
      </p:pic>
      <p:pic>
        <p:nvPicPr>
          <p:cNvPr id="1027" name="Picture 3" descr="F:\овощи\20210915_1013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267200"/>
            <a:ext cx="2438400" cy="1828800"/>
          </a:xfrm>
          <a:prstGeom prst="rect">
            <a:avLst/>
          </a:prstGeom>
          <a:noFill/>
        </p:spPr>
      </p:pic>
      <p:pic>
        <p:nvPicPr>
          <p:cNvPr id="1028" name="Picture 4" descr="F:\овощи\20210915_10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590800"/>
            <a:ext cx="25717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" y="533400"/>
            <a:ext cx="77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Многие ребята захотели  посадить и вырастить овощи самостоятельно,  принесли семена и рассаду: томата, лука, перца, тыквы, моркови. Софья  принесла в садик рассаду томата, посаженную и выращенную дома с мамой. Она старательно ухаживала за росточком, поливала, рыхлила и через месяц мы  увидели первые зелёные помидорчики.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F:\проект Овощная грядка\20210913_092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1314450" cy="1752600"/>
          </a:xfrm>
          <a:prstGeom prst="rect">
            <a:avLst/>
          </a:prstGeom>
          <a:noFill/>
        </p:spPr>
      </p:pic>
      <p:pic>
        <p:nvPicPr>
          <p:cNvPr id="12291" name="Picture 3" descr="F:\проект Овощная грядка\20210913_092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209800"/>
            <a:ext cx="1752600" cy="2336800"/>
          </a:xfrm>
          <a:prstGeom prst="rect">
            <a:avLst/>
          </a:prstGeom>
          <a:noFill/>
        </p:spPr>
      </p:pic>
      <p:pic>
        <p:nvPicPr>
          <p:cNvPr id="12292" name="Picture 4" descr="F:\проект Овощная грядка\20210913_093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057400"/>
            <a:ext cx="1543050" cy="2057400"/>
          </a:xfrm>
          <a:prstGeom prst="rect">
            <a:avLst/>
          </a:prstGeom>
          <a:noFill/>
        </p:spPr>
      </p:pic>
      <p:pic>
        <p:nvPicPr>
          <p:cNvPr id="12293" name="Picture 5" descr="F:\проект Овощная грядка\20210913_100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905000"/>
            <a:ext cx="1619250" cy="2159000"/>
          </a:xfrm>
          <a:prstGeom prst="rect">
            <a:avLst/>
          </a:prstGeom>
          <a:noFill/>
        </p:spPr>
      </p:pic>
      <p:pic>
        <p:nvPicPr>
          <p:cNvPr id="12295" name="Picture 7" descr="F:\проект Овощная грядка\20211025_1148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267200"/>
            <a:ext cx="1657350" cy="2209800"/>
          </a:xfrm>
          <a:prstGeom prst="rect">
            <a:avLst/>
          </a:prstGeom>
          <a:noFill/>
        </p:spPr>
      </p:pic>
      <p:pic>
        <p:nvPicPr>
          <p:cNvPr id="12296" name="Picture 8" descr="F:\проект Овощная грядка\20211025_1150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4343400"/>
            <a:ext cx="1600200" cy="2133600"/>
          </a:xfrm>
          <a:prstGeom prst="rect">
            <a:avLst/>
          </a:prstGeom>
          <a:noFill/>
        </p:spPr>
      </p:pic>
      <p:pic>
        <p:nvPicPr>
          <p:cNvPr id="12297" name="Picture 9" descr="F:\проект Овощная грядка\20211025_1151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4191000"/>
            <a:ext cx="1485900" cy="1981200"/>
          </a:xfrm>
          <a:prstGeom prst="rect">
            <a:avLst/>
          </a:prstGeom>
          <a:noFill/>
        </p:spPr>
      </p:pic>
      <p:pic>
        <p:nvPicPr>
          <p:cNvPr id="3074" name="Picture 2" descr="C:\Users\р\Desktop\зуб паста и цв.ткани\20220328_0710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4648200"/>
            <a:ext cx="2235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р\Desktop\Новая папка (5)\20210930_154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1676400" cy="2235200"/>
          </a:xfrm>
          <a:prstGeom prst="rect">
            <a:avLst/>
          </a:prstGeom>
          <a:noFill/>
        </p:spPr>
      </p:pic>
      <p:pic>
        <p:nvPicPr>
          <p:cNvPr id="2051" name="Picture 3" descr="C:\Users\р\Desktop\Новая папка (5)\20210930_155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209800"/>
            <a:ext cx="1600200" cy="2133600"/>
          </a:xfrm>
          <a:prstGeom prst="rect">
            <a:avLst/>
          </a:prstGeom>
          <a:noFill/>
        </p:spPr>
      </p:pic>
      <p:pic>
        <p:nvPicPr>
          <p:cNvPr id="2052" name="Picture 4" descr="C:\Users\р\Desktop\Новая папка (5)\20210930_155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981200"/>
            <a:ext cx="1905000" cy="2540000"/>
          </a:xfrm>
          <a:prstGeom prst="rect">
            <a:avLst/>
          </a:prstGeom>
          <a:noFill/>
        </p:spPr>
      </p:pic>
      <p:pic>
        <p:nvPicPr>
          <p:cNvPr id="2053" name="Picture 5" descr="C:\Users\р\Desktop\Новая папка (5)\20210930_1557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038600"/>
            <a:ext cx="1714500" cy="2286000"/>
          </a:xfrm>
          <a:prstGeom prst="rect">
            <a:avLst/>
          </a:prstGeom>
          <a:noFill/>
        </p:spPr>
      </p:pic>
      <p:pic>
        <p:nvPicPr>
          <p:cNvPr id="2056" name="Picture 8" descr="C:\Users\р\Desktop\Новая папка (5)\20210930_163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038600"/>
            <a:ext cx="1752600" cy="2336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8200" y="838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 приносили семена разных овощей и высаживали их на нашу «Овощную грядку». Дима решил вырастить томаты и лук.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C:\Users\р\Desktop\Новая папка (5)\20210930_16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590800"/>
            <a:ext cx="1828800" cy="2438400"/>
          </a:xfrm>
          <a:prstGeom prst="rect">
            <a:avLst/>
          </a:prstGeom>
          <a:noFill/>
        </p:spPr>
      </p:pic>
      <p:pic>
        <p:nvPicPr>
          <p:cNvPr id="4" name="Picture 7" descr="C:\Users\р\Desktop\Новая папка (5)\20210930_161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038600"/>
            <a:ext cx="1714500" cy="2286000"/>
          </a:xfrm>
          <a:prstGeom prst="rect">
            <a:avLst/>
          </a:prstGeom>
          <a:noFill/>
        </p:spPr>
      </p:pic>
      <p:pic>
        <p:nvPicPr>
          <p:cNvPr id="5" name="Picture 3" descr="F:\овощи\20210920_16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905000"/>
            <a:ext cx="1657350" cy="2209800"/>
          </a:xfrm>
          <a:prstGeom prst="rect">
            <a:avLst/>
          </a:prstGeom>
          <a:noFill/>
        </p:spPr>
      </p:pic>
      <p:pic>
        <p:nvPicPr>
          <p:cNvPr id="6" name="Picture 2" descr="F:\овощи\20210920_155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057400"/>
            <a:ext cx="1752600" cy="2336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838200"/>
            <a:ext cx="693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Владик посадил семечки и получил такие росточки. Рассаду пересаживал в отдельные горшочки. Вместе мы рассмотрели корешки растений.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47801" y="762000"/>
            <a:ext cx="548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р\Desktop\Новая папка (5)\20211007_095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70000"/>
            <a:ext cx="1752600" cy="2336800"/>
          </a:xfrm>
          <a:prstGeom prst="rect">
            <a:avLst/>
          </a:prstGeom>
          <a:noFill/>
        </p:spPr>
      </p:pic>
      <p:pic>
        <p:nvPicPr>
          <p:cNvPr id="1027" name="Picture 3" descr="C:\Users\р\Desktop\Новая папка (5)\20211007_095323.jpg"/>
          <p:cNvPicPr>
            <a:picLocks noChangeAspect="1" noChangeArrowheads="1"/>
          </p:cNvPicPr>
          <p:nvPr/>
        </p:nvPicPr>
        <p:blipFill>
          <a:blip r:embed="rId4" cstate="print"/>
          <a:srcRect t="28846" b="13462"/>
          <a:stretch>
            <a:fillRect/>
          </a:stretch>
        </p:blipFill>
        <p:spPr bwMode="auto">
          <a:xfrm>
            <a:off x="4343400" y="1447800"/>
            <a:ext cx="2209800" cy="1699846"/>
          </a:xfrm>
          <a:prstGeom prst="rect">
            <a:avLst/>
          </a:prstGeom>
          <a:noFill/>
        </p:spPr>
      </p:pic>
      <p:pic>
        <p:nvPicPr>
          <p:cNvPr id="1028" name="Picture 4" descr="C:\Users\р\Desktop\Новая папка (5)\20211007_095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447800"/>
            <a:ext cx="1257300" cy="1676400"/>
          </a:xfrm>
          <a:prstGeom prst="rect">
            <a:avLst/>
          </a:prstGeom>
          <a:noFill/>
        </p:spPr>
      </p:pic>
      <p:pic>
        <p:nvPicPr>
          <p:cNvPr id="1029" name="Picture 5" descr="C:\Users\р\Desktop\Новая папка (5)\20211007_095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505200"/>
            <a:ext cx="1543050" cy="2057400"/>
          </a:xfrm>
          <a:prstGeom prst="rect">
            <a:avLst/>
          </a:prstGeom>
          <a:noFill/>
        </p:spPr>
      </p:pic>
      <p:pic>
        <p:nvPicPr>
          <p:cNvPr id="1031" name="Picture 7" descr="C:\Users\р\Desktop\Новая папка (5)\20211007_095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429000"/>
            <a:ext cx="1771650" cy="2362200"/>
          </a:xfrm>
          <a:prstGeom prst="rect">
            <a:avLst/>
          </a:prstGeom>
          <a:noFill/>
        </p:spPr>
      </p:pic>
      <p:pic>
        <p:nvPicPr>
          <p:cNvPr id="1032" name="Picture 8" descr="C:\Users\р\Desktop\Новая папка (5)\20211007_100720.jpg"/>
          <p:cNvPicPr>
            <a:picLocks noChangeAspect="1" noChangeArrowheads="1"/>
          </p:cNvPicPr>
          <p:nvPr/>
        </p:nvPicPr>
        <p:blipFill>
          <a:blip r:embed="rId8" cstate="print"/>
          <a:srcRect t="7229"/>
          <a:stretch>
            <a:fillRect/>
          </a:stretch>
        </p:blipFill>
        <p:spPr bwMode="auto">
          <a:xfrm>
            <a:off x="2209800" y="3200400"/>
            <a:ext cx="2371725" cy="29337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52600" y="609600"/>
            <a:ext cx="399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 зеленеет наша «Овощная грядка»!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6" descr="F:\проект Овощная грядка\20210914_153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038600"/>
            <a:ext cx="1657350" cy="2209800"/>
          </a:xfrm>
          <a:prstGeom prst="rect">
            <a:avLst/>
          </a:prstGeom>
          <a:noFill/>
        </p:spPr>
      </p:pic>
      <p:pic>
        <p:nvPicPr>
          <p:cNvPr id="13314" name="Picture 2" descr="F:\проект Овощная грядка\20210914_154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09800"/>
            <a:ext cx="1733550" cy="2311400"/>
          </a:xfrm>
          <a:prstGeom prst="rect">
            <a:avLst/>
          </a:prstGeom>
          <a:noFill/>
        </p:spPr>
      </p:pic>
      <p:pic>
        <p:nvPicPr>
          <p:cNvPr id="13315" name="Picture 3" descr="F:\проект Овощная грядка\20210914_154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886200"/>
            <a:ext cx="1771650" cy="2362200"/>
          </a:xfrm>
          <a:prstGeom prst="rect">
            <a:avLst/>
          </a:prstGeom>
          <a:noFill/>
        </p:spPr>
      </p:pic>
      <p:pic>
        <p:nvPicPr>
          <p:cNvPr id="13316" name="Picture 4" descr="F:\проект Овощная грядка\20210914_154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209800"/>
            <a:ext cx="1485900" cy="1981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6858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Изучили мы разные семена, узнали, что  скорлупки защищают само семечко от повреждений, холода, в некоторых семенах содержится масло. Что для прорастания им необходимы определённые условия: тепло, влага, свет.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64498" y="732645"/>
            <a:ext cx="746510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Посадила Маша репку! Выросла она большая пребольшая. Машенька с мамой принесли в сад чудо репку. Дети были в восторге, ведь такой ещё не видели. Рассмотрели, подержали, потрогали и даже попробовали. Вкусна репа. И решили малыши устроить настоящую овощную грядку. Позвали на помощь родителей, чтоб узнать об овощах, много интересного и увлекательного.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проект Овощная грядка\20210902_152514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19400"/>
            <a:ext cx="1524000" cy="2032000"/>
          </a:xfrm>
          <a:prstGeom prst="rect">
            <a:avLst/>
          </a:prstGeom>
          <a:noFill/>
        </p:spPr>
      </p:pic>
      <p:pic>
        <p:nvPicPr>
          <p:cNvPr id="1027" name="Picture 3" descr="F:\проект Овощная грядка\20210902_152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438400"/>
            <a:ext cx="1447800" cy="1930400"/>
          </a:xfrm>
          <a:prstGeom prst="rect">
            <a:avLst/>
          </a:prstGeom>
          <a:noFill/>
        </p:spPr>
      </p:pic>
      <p:pic>
        <p:nvPicPr>
          <p:cNvPr id="1028" name="Picture 4" descr="F:\проект Овощная грядка\20210902_152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733800"/>
            <a:ext cx="1714500" cy="2286000"/>
          </a:xfrm>
          <a:prstGeom prst="rect">
            <a:avLst/>
          </a:prstGeom>
          <a:noFill/>
        </p:spPr>
      </p:pic>
      <p:pic>
        <p:nvPicPr>
          <p:cNvPr id="1029" name="Picture 5" descr="F:\проект Овощная грядка\20210902_152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267200"/>
            <a:ext cx="1371600" cy="1828800"/>
          </a:xfrm>
          <a:prstGeom prst="rect">
            <a:avLst/>
          </a:prstGeom>
          <a:noFill/>
        </p:spPr>
      </p:pic>
      <p:pic>
        <p:nvPicPr>
          <p:cNvPr id="1030" name="Picture 6" descr="F:\проект Овощная грядка\20210902_1527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2590800"/>
            <a:ext cx="1657350" cy="2209800"/>
          </a:xfrm>
          <a:prstGeom prst="rect">
            <a:avLst/>
          </a:prstGeom>
          <a:noFill/>
        </p:spPr>
      </p:pic>
      <p:pic>
        <p:nvPicPr>
          <p:cNvPr id="1031" name="Picture 7" descr="F:\проект Овощная грядка\20210902_1601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4800600"/>
            <a:ext cx="9144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38200" y="762000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Саша посадил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микрозелень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капусту брокколи и салат «Витаминный». Ярослав с дачи принёс веточку томата, показал её детям, где корешки, где листочки. Затем посадил свой куст в землю, ждать тоже урожай.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овощи\20210917_094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1600200" cy="2133600"/>
          </a:xfrm>
          <a:prstGeom prst="rect">
            <a:avLst/>
          </a:prstGeom>
          <a:noFill/>
        </p:spPr>
      </p:pic>
      <p:pic>
        <p:nvPicPr>
          <p:cNvPr id="4099" name="Picture 3" descr="F:\овощи\20210917_094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752600"/>
            <a:ext cx="1581150" cy="2108200"/>
          </a:xfrm>
          <a:prstGeom prst="rect">
            <a:avLst/>
          </a:prstGeom>
          <a:noFill/>
        </p:spPr>
      </p:pic>
      <p:pic>
        <p:nvPicPr>
          <p:cNvPr id="4100" name="Picture 4" descr="F:\овощи\20210917_094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905000"/>
            <a:ext cx="1543050" cy="2057400"/>
          </a:xfrm>
          <a:prstGeom prst="rect">
            <a:avLst/>
          </a:prstGeom>
          <a:noFill/>
        </p:spPr>
      </p:pic>
      <p:pic>
        <p:nvPicPr>
          <p:cNvPr id="4101" name="Picture 5" descr="F:\овощи\20210917_094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905000"/>
            <a:ext cx="1600200" cy="2133600"/>
          </a:xfrm>
          <a:prstGeom prst="rect">
            <a:avLst/>
          </a:prstGeom>
          <a:noFill/>
        </p:spPr>
      </p:pic>
      <p:pic>
        <p:nvPicPr>
          <p:cNvPr id="4102" name="Picture 6" descr="F:\овощи\20210917_0948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657600"/>
            <a:ext cx="1543050" cy="2057400"/>
          </a:xfrm>
          <a:prstGeom prst="rect">
            <a:avLst/>
          </a:prstGeom>
          <a:noFill/>
        </p:spPr>
      </p:pic>
      <p:pic>
        <p:nvPicPr>
          <p:cNvPr id="4103" name="Picture 7" descr="F:\овощи\20210917_0948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657600"/>
            <a:ext cx="1600200" cy="2133600"/>
          </a:xfrm>
          <a:prstGeom prst="rect">
            <a:avLst/>
          </a:prstGeom>
          <a:noFill/>
        </p:spPr>
      </p:pic>
      <p:pic>
        <p:nvPicPr>
          <p:cNvPr id="4104" name="Picture 8" descr="F:\овощи\20210917_0952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810000"/>
            <a:ext cx="14859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990600" y="437033"/>
            <a:ext cx="670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других детей на рассаде тоже появились зелёные росточки, за которыми они ухаживали, наблюдали и делали зарисовки наблюдений.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овощи\20210916_153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2000250" cy="2667000"/>
          </a:xfrm>
          <a:prstGeom prst="rect">
            <a:avLst/>
          </a:prstGeom>
          <a:noFill/>
        </p:spPr>
      </p:pic>
      <p:pic>
        <p:nvPicPr>
          <p:cNvPr id="2051" name="Picture 3" descr="F:\овощи\20210916_155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676400"/>
            <a:ext cx="1714500" cy="2286000"/>
          </a:xfrm>
          <a:prstGeom prst="rect">
            <a:avLst/>
          </a:prstGeom>
          <a:noFill/>
        </p:spPr>
      </p:pic>
      <p:pic>
        <p:nvPicPr>
          <p:cNvPr id="2052" name="Picture 4" descr="F:\овощи\20210916_155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600200"/>
            <a:ext cx="1543050" cy="2057400"/>
          </a:xfrm>
          <a:prstGeom prst="rect">
            <a:avLst/>
          </a:prstGeom>
          <a:noFill/>
        </p:spPr>
      </p:pic>
      <p:pic>
        <p:nvPicPr>
          <p:cNvPr id="2053" name="Picture 5" descr="F:\овощи\20210917_0914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905000"/>
            <a:ext cx="1771650" cy="2362200"/>
          </a:xfrm>
          <a:prstGeom prst="rect">
            <a:avLst/>
          </a:prstGeom>
          <a:noFill/>
        </p:spPr>
      </p:pic>
      <p:pic>
        <p:nvPicPr>
          <p:cNvPr id="2054" name="Picture 6" descr="F:\овощи\20210917_0918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810000"/>
            <a:ext cx="1828800" cy="2438400"/>
          </a:xfrm>
          <a:prstGeom prst="rect">
            <a:avLst/>
          </a:prstGeom>
          <a:noFill/>
        </p:spPr>
      </p:pic>
      <p:pic>
        <p:nvPicPr>
          <p:cNvPr id="2055" name="Picture 7" descr="F:\овощи\20210917_0923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4495800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3400" y="609600"/>
            <a:ext cx="75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Канитат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решила посадить лук в землю и в воду. Все вместе мы наблюдали, где быстрее лук даст корни и появятся зелёные пёрышки. А ещё она свой лучок «оживила» - приклеила ему глазки, носик и ротик. Весёленький получился! Через месяц мы вместе угощались за обедом  луком.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Каниточка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долго наблюдала за тем, как лук растёт, как вырастали корешки, делала зарисовки  в листе наблюдений.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проект Овощная грядка\20211021_11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438400"/>
            <a:ext cx="1485900" cy="1981200"/>
          </a:xfrm>
          <a:prstGeom prst="rect">
            <a:avLst/>
          </a:prstGeom>
          <a:noFill/>
        </p:spPr>
      </p:pic>
      <p:pic>
        <p:nvPicPr>
          <p:cNvPr id="14339" name="Picture 3" descr="F:\проект Овощная грядка\20211021_113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1600200" cy="2133600"/>
          </a:xfrm>
          <a:prstGeom prst="rect">
            <a:avLst/>
          </a:prstGeom>
          <a:noFill/>
        </p:spPr>
      </p:pic>
      <p:pic>
        <p:nvPicPr>
          <p:cNvPr id="14340" name="Picture 4" descr="F:\проект Овощная грядка\20211021_113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419600"/>
            <a:ext cx="1600200" cy="2133600"/>
          </a:xfrm>
          <a:prstGeom prst="rect">
            <a:avLst/>
          </a:prstGeom>
          <a:noFill/>
        </p:spPr>
      </p:pic>
      <p:pic>
        <p:nvPicPr>
          <p:cNvPr id="14341" name="Picture 5" descr="F:\проект Овощная грядка\20211021_114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419600"/>
            <a:ext cx="1600200" cy="2133600"/>
          </a:xfrm>
          <a:prstGeom prst="rect">
            <a:avLst/>
          </a:prstGeom>
          <a:noFill/>
        </p:spPr>
      </p:pic>
      <p:pic>
        <p:nvPicPr>
          <p:cNvPr id="3074" name="Picture 2" descr="C:\Users\р\Desktop\Новая папка (5)\20210930_1645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2590800"/>
            <a:ext cx="1314450" cy="1752600"/>
          </a:xfrm>
          <a:prstGeom prst="rect">
            <a:avLst/>
          </a:prstGeom>
          <a:noFill/>
        </p:spPr>
      </p:pic>
      <p:pic>
        <p:nvPicPr>
          <p:cNvPr id="2050" name="Picture 2" descr="C:\Users\р\Desktop\зуб паста и цв.ткани\20220328_0710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495800"/>
            <a:ext cx="2235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р\Desktop\зуб паста и цв.ткани\20220328_07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00200"/>
            <a:ext cx="2952750" cy="3937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9200" y="6096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Наблюдая за своими посадками, дети делали зарисовки , фиксируя изменения в росте растений.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19812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«Листы наблюдений» ребята размещали на «говорящей стене»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р\Desktop\зуб паста и цв.ткани\20220328_071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524000"/>
            <a:ext cx="2468880" cy="1851660"/>
          </a:xfrm>
          <a:prstGeom prst="rect">
            <a:avLst/>
          </a:prstGeom>
          <a:noFill/>
        </p:spPr>
      </p:pic>
      <p:pic>
        <p:nvPicPr>
          <p:cNvPr id="12" name="Picture 4" descr="C:\Users\р\Desktop\зуб паста и цв.ткани\20220328_071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0800" y="3962400"/>
            <a:ext cx="2235200" cy="1676400"/>
          </a:xfrm>
          <a:prstGeom prst="rect">
            <a:avLst/>
          </a:prstGeom>
          <a:noFill/>
        </p:spPr>
      </p:pic>
      <p:pic>
        <p:nvPicPr>
          <p:cNvPr id="13" name="Picture 3" descr="C:\Users\р\Desktop\зуб паста и цв.ткани\20220328_071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62700" y="4229100"/>
            <a:ext cx="2133599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33400" y="480298"/>
            <a:ext cx="754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 детьми читали сказки, стихи и рассказы, где присутствуют герои – овощи.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Кирилл рассказал и показал сказку «Репка» малышам. Дети были в восторге! А потом ещё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поставили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инсценировку этой сказки. Выучили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стихи, пословицы и поговорки об овощах,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играли в весёлые и интересные игры.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проект Овощная грядка\20210909_114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828800"/>
            <a:ext cx="2235200" cy="1676400"/>
          </a:xfrm>
          <a:prstGeom prst="rect">
            <a:avLst/>
          </a:prstGeom>
          <a:noFill/>
        </p:spPr>
      </p:pic>
      <p:pic>
        <p:nvPicPr>
          <p:cNvPr id="10243" name="Picture 3" descr="F:\проект Овощная грядка\20210910_152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09800"/>
            <a:ext cx="2057400" cy="2743200"/>
          </a:xfrm>
          <a:prstGeom prst="rect">
            <a:avLst/>
          </a:prstGeom>
          <a:noFill/>
        </p:spPr>
      </p:pic>
      <p:pic>
        <p:nvPicPr>
          <p:cNvPr id="6" name="Picture 4" descr="F:\проект Овощная грядка\Новая папка\20211013_163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886200"/>
            <a:ext cx="1752600" cy="2336800"/>
          </a:xfrm>
          <a:prstGeom prst="rect">
            <a:avLst/>
          </a:prstGeom>
          <a:noFill/>
        </p:spPr>
      </p:pic>
      <p:pic>
        <p:nvPicPr>
          <p:cNvPr id="7" name="Picture 3" descr="C:\Users\р\Desktop\Новая папка (6)\20230214_155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1981200"/>
            <a:ext cx="1733550" cy="2311400"/>
          </a:xfrm>
          <a:prstGeom prst="rect">
            <a:avLst/>
          </a:prstGeom>
          <a:noFill/>
        </p:spPr>
      </p:pic>
      <p:pic>
        <p:nvPicPr>
          <p:cNvPr id="8" name="Picture 2" descr="C:\Users\р\Desktop\Новая папка (6)\20230214_1552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4419600"/>
            <a:ext cx="2057400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15621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447800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267200"/>
            <a:ext cx="15049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733800"/>
            <a:ext cx="184785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2672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1371600"/>
            <a:ext cx="17907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85800" y="533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Настенька с братиком помогали маме на даче. Собрали урожай картошки, морковки. В детском саду Настя научила ребят делать салат из моркови.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овощи\20210917_10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2286000" cy="3048000"/>
          </a:xfrm>
          <a:prstGeom prst="rect">
            <a:avLst/>
          </a:prstGeom>
          <a:noFill/>
        </p:spPr>
      </p:pic>
      <p:pic>
        <p:nvPicPr>
          <p:cNvPr id="5123" name="Picture 3" descr="F:\овощи\20210920_153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685800"/>
            <a:ext cx="1828800" cy="2438400"/>
          </a:xfrm>
          <a:prstGeom prst="rect">
            <a:avLst/>
          </a:prstGeom>
          <a:noFill/>
        </p:spPr>
      </p:pic>
      <p:pic>
        <p:nvPicPr>
          <p:cNvPr id="5124" name="Picture 4" descr="F:\овощи\20210920_153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33400"/>
            <a:ext cx="1943100" cy="2590800"/>
          </a:xfrm>
          <a:prstGeom prst="rect">
            <a:avLst/>
          </a:prstGeom>
          <a:noFill/>
        </p:spPr>
      </p:pic>
      <p:pic>
        <p:nvPicPr>
          <p:cNvPr id="5125" name="Picture 5" descr="C:\Users\р\Desktop\Новая папка (9)\IMG-1aa25afd8a74b83ac8a585a485869f72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505200"/>
            <a:ext cx="2171700" cy="2895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8200" y="38862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Саша с Настей  трудились и дома и в детском саду. Рассказали детям,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вырастили. Всем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было интересно послушать рассказы и посмотреть фотографии.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 descr="C:\Users\р\Desktop\Новая папка (9)\IMG-1aa25afd8a74b83ac8a585a485869f7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429000"/>
            <a:ext cx="1943100" cy="2590800"/>
          </a:xfrm>
          <a:prstGeom prst="rect">
            <a:avLst/>
          </a:prstGeom>
          <a:noFill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85800"/>
            <a:ext cx="19621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85800"/>
            <a:ext cx="1905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р\Desktop\Новая папка (9)\IMG-cc3ba77951803899b9a03a7c8b3bf0eb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1428750" cy="1905000"/>
          </a:xfrm>
          <a:prstGeom prst="rect">
            <a:avLst/>
          </a:prstGeom>
          <a:noFill/>
        </p:spPr>
      </p:pic>
      <p:pic>
        <p:nvPicPr>
          <p:cNvPr id="7" name="Picture 2" descr="C:\Users\р\Desktop\Новая папка (9)\IMG-bdabde15f7eee2cae6452a9af2dae479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267200"/>
            <a:ext cx="2133600" cy="1723886"/>
          </a:xfrm>
          <a:prstGeom prst="rect">
            <a:avLst/>
          </a:prstGeom>
          <a:noFill/>
        </p:spPr>
      </p:pic>
      <p:pic>
        <p:nvPicPr>
          <p:cNvPr id="8" name="Picture 5" descr="C:\Users\р\Desktop\Новая папка (9)\IMG-f1e3befb4ffb5e1bee2004af6cd32b16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3657600"/>
            <a:ext cx="1695450" cy="2260600"/>
          </a:xfrm>
          <a:prstGeom prst="rect">
            <a:avLst/>
          </a:prstGeom>
          <a:noFill/>
        </p:spPr>
      </p:pic>
      <p:pic>
        <p:nvPicPr>
          <p:cNvPr id="9" name="Picture 3" descr="C:\Users\р\Desktop\Новая папка (9)\IMG-cb21fb8822fe105bbea94ab8795715a7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955800"/>
            <a:ext cx="1524000" cy="20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овощи\20210917_092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81200"/>
            <a:ext cx="1371600" cy="1828800"/>
          </a:xfrm>
          <a:prstGeom prst="rect">
            <a:avLst/>
          </a:prstGeom>
          <a:noFill/>
        </p:spPr>
      </p:pic>
      <p:pic>
        <p:nvPicPr>
          <p:cNvPr id="3076" name="Picture 4" descr="F:\овощи\20210917_092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1771650" cy="2362200"/>
          </a:xfrm>
          <a:prstGeom prst="rect">
            <a:avLst/>
          </a:prstGeom>
          <a:noFill/>
        </p:spPr>
      </p:pic>
      <p:pic>
        <p:nvPicPr>
          <p:cNvPr id="3077" name="Picture 5" descr="F:\овощи\20210920_153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752600"/>
            <a:ext cx="2743200" cy="2057400"/>
          </a:xfrm>
          <a:prstGeom prst="rect">
            <a:avLst/>
          </a:prstGeom>
          <a:noFill/>
        </p:spPr>
      </p:pic>
      <p:pic>
        <p:nvPicPr>
          <p:cNvPr id="3078" name="Picture 6" descr="F:\овощи\20210920_153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962400"/>
            <a:ext cx="1771650" cy="2362200"/>
          </a:xfrm>
          <a:prstGeom prst="rect">
            <a:avLst/>
          </a:prstGeom>
          <a:noFill/>
        </p:spPr>
      </p:pic>
      <p:pic>
        <p:nvPicPr>
          <p:cNvPr id="3079" name="Picture 7" descr="C:\Users\р\Desktop\Новая папка (9)\20220511_1052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089400"/>
            <a:ext cx="1676400" cy="2235200"/>
          </a:xfrm>
          <a:prstGeom prst="rect">
            <a:avLst/>
          </a:prstGeom>
          <a:noFill/>
        </p:spPr>
      </p:pic>
      <p:pic>
        <p:nvPicPr>
          <p:cNvPr id="3080" name="Picture 8" descr="C:\Users\р\Desktop\Новая папка (9)\20220511_1052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4216400"/>
            <a:ext cx="1524000" cy="203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4400" y="990600"/>
            <a:ext cx="746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долго трудилась Софья, поливала, наблюдала и ждала урожай помидорчиков  и перца.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р\Desktop\Новая папка (9)\20220615_160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960" y="3200400"/>
            <a:ext cx="3759200" cy="2819400"/>
          </a:xfrm>
          <a:prstGeom prst="rect">
            <a:avLst/>
          </a:prstGeom>
          <a:noFill/>
        </p:spPr>
      </p:pic>
      <p:pic>
        <p:nvPicPr>
          <p:cNvPr id="8195" name="Picture 3" descr="C:\Users\р\Desktop\Новая папка (9)\20220615_160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685800"/>
            <a:ext cx="2438400" cy="325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1" y="13716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такой урожай собрали!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Посадили, вырастили, съели!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 и вкусны же помидорчики, выращенные своими руками!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р\Desktop\Новая папка (9)\20220614_070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810000"/>
            <a:ext cx="17145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85800" y="762000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своим малым детишкам поведали, какие ещё существуют диковинные овощи на свете.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Решили тогда дети поделиться друг с другом знаниями, изучить различные  овощи: есть ли в них семена, как пахнут, каковы  на вкус, что из них готовят.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у каждого  была своя история про  чудный овощ.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Принесла Арина,  странный овощ на цветок похожий, названный патиссоном. Рассмотрели его ребята, высмотрели семена в нём.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F:\проект Овощная грядка\20210903_085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419600"/>
            <a:ext cx="1600200" cy="2133600"/>
          </a:xfrm>
          <a:prstGeom prst="rect">
            <a:avLst/>
          </a:prstGeom>
          <a:noFill/>
        </p:spPr>
      </p:pic>
      <p:pic>
        <p:nvPicPr>
          <p:cNvPr id="19459" name="Picture 3" descr="F:\проект Овощная грядка\20210903_085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038600"/>
            <a:ext cx="1714500" cy="2286000"/>
          </a:xfrm>
          <a:prstGeom prst="rect">
            <a:avLst/>
          </a:prstGeom>
          <a:noFill/>
        </p:spPr>
      </p:pic>
      <p:pic>
        <p:nvPicPr>
          <p:cNvPr id="19460" name="Picture 4" descr="F:\проект Овощная грядка\20210903_085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971800"/>
            <a:ext cx="1543050" cy="2057400"/>
          </a:xfrm>
          <a:prstGeom prst="rect">
            <a:avLst/>
          </a:prstGeom>
          <a:noFill/>
        </p:spPr>
      </p:pic>
      <p:pic>
        <p:nvPicPr>
          <p:cNvPr id="19461" name="Picture 5" descr="F:\проект Овощная грядка\20210903_085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0"/>
            <a:ext cx="1828800" cy="2438400"/>
          </a:xfrm>
          <a:prstGeom prst="rect">
            <a:avLst/>
          </a:prstGeom>
          <a:noFill/>
        </p:spPr>
      </p:pic>
      <p:pic>
        <p:nvPicPr>
          <p:cNvPr id="2050" name="Picture 2" descr="C:\Users\р\Desktop\20230214_164127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2590800"/>
            <a:ext cx="1600202" cy="2054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1066800"/>
            <a:ext cx="66182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Сказка наша завершается! Но мы с вами не прощаемся!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Приходите в гости к нам! Мы ведь рады всем гостям!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Посадим и вырастим все вместе новый  урожай.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Ешьте овощи и фрукты –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лучшие продукты.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 спасут от всех болезней,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 вкусней их и полезней.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Подружитесь с овощами,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 салатами и с щами.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Витаминов в них не счесть.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Значит , нужно это есть!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57600" y="472440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Иришка выучила стихотворение про капусту, и принесла необычного цвета кочан. Он был фиолетового цвета с белыми прожилками. Дети долго перечисляли блюда, в которые добавляют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капусту: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супы, пироги, вторые блюда.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проект Овощная грядка\20210907_091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752600"/>
            <a:ext cx="211455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1066800"/>
            <a:ext cx="4648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Рассмотрели ещё сегодня мы картошку, лук и помидор. Увидели дошколята, что есть овощи внутри которых спрятались семена, а в других овощах внутри нет семян.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р\Desktop\20230214_164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438399"/>
            <a:ext cx="1628869" cy="1827953"/>
          </a:xfrm>
          <a:prstGeom prst="rect">
            <a:avLst/>
          </a:prstGeom>
          <a:noFill/>
        </p:spPr>
      </p:pic>
      <p:pic>
        <p:nvPicPr>
          <p:cNvPr id="1027" name="Picture 3" descr="C:\Users\р\Desktop\20230214_164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667000"/>
            <a:ext cx="1757657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85800" y="6858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дети захотели узнать, что ещё растёт на грядке. Стали приносить в детский сад различные овощи – помидоры, огурцы, морковь, капусту, шпинат, редис, горох,  кукурузу, перец, чеснок, лук, баклажан, картошку, тыкву, патиссон, щавель. Рассматривали их, узнали о  семенах, о том как можно посадить и вырастить овощи, и какая часть растения употребляется в пищу.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проект Овощная грядка\20210906_155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667000"/>
            <a:ext cx="1428750" cy="1905000"/>
          </a:xfrm>
          <a:prstGeom prst="rect">
            <a:avLst/>
          </a:prstGeom>
          <a:noFill/>
        </p:spPr>
      </p:pic>
      <p:pic>
        <p:nvPicPr>
          <p:cNvPr id="21507" name="Picture 3" descr="F:\проект Овощная грядка\20210907_093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0"/>
            <a:ext cx="1543050" cy="2057400"/>
          </a:xfrm>
          <a:prstGeom prst="rect">
            <a:avLst/>
          </a:prstGeom>
          <a:noFill/>
        </p:spPr>
      </p:pic>
      <p:pic>
        <p:nvPicPr>
          <p:cNvPr id="7" name="Picture 4" descr="F:\проект Овощная грядка\20210908_155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514600"/>
            <a:ext cx="1479550" cy="1972733"/>
          </a:xfrm>
          <a:prstGeom prst="rect">
            <a:avLst/>
          </a:prstGeom>
          <a:noFill/>
        </p:spPr>
      </p:pic>
      <p:pic>
        <p:nvPicPr>
          <p:cNvPr id="9" name="Picture 6" descr="F:\проект Овощная грядка\20210913_1006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343400"/>
            <a:ext cx="1428750" cy="1905000"/>
          </a:xfrm>
          <a:prstGeom prst="rect">
            <a:avLst/>
          </a:prstGeom>
          <a:noFill/>
        </p:spPr>
      </p:pic>
      <p:pic>
        <p:nvPicPr>
          <p:cNvPr id="10" name="Picture 4" descr="F:\проект Овощная грядка\20210909_111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2362200"/>
            <a:ext cx="1504950" cy="2006600"/>
          </a:xfrm>
          <a:prstGeom prst="rect">
            <a:avLst/>
          </a:prstGeom>
          <a:noFill/>
        </p:spPr>
      </p:pic>
      <p:pic>
        <p:nvPicPr>
          <p:cNvPr id="19" name="Picture 2" descr="F:\проект Овощная грядка\20210906_1557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4191000"/>
            <a:ext cx="1371600" cy="1828800"/>
          </a:xfrm>
          <a:prstGeom prst="rect">
            <a:avLst/>
          </a:prstGeom>
          <a:noFill/>
        </p:spPr>
      </p:pic>
      <p:pic>
        <p:nvPicPr>
          <p:cNvPr id="22" name="Picture 6" descr="F:\проект Овощная грядка\20210909_1116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191000"/>
            <a:ext cx="1295400" cy="1727200"/>
          </a:xfrm>
          <a:prstGeom prst="rect">
            <a:avLst/>
          </a:prstGeom>
          <a:noFill/>
        </p:spPr>
      </p:pic>
      <p:pic>
        <p:nvPicPr>
          <p:cNvPr id="24" name="Picture 3" descr="F:\проект Овощная грядка\20210907_0927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4419600"/>
            <a:ext cx="1143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85800" y="838200"/>
            <a:ext cx="749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Семён с Ярославом принесли в наш огород редис, рассказали про него, дети узнали, что в нём много витамина С. А потом ребята сделали  салат и угостились им. А и вкусный и полезный салат отведали!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проект Овощная грядка\20210909_085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2133600"/>
            <a:ext cx="1714500" cy="2286000"/>
          </a:xfrm>
          <a:prstGeom prst="rect">
            <a:avLst/>
          </a:prstGeom>
          <a:noFill/>
        </p:spPr>
      </p:pic>
      <p:pic>
        <p:nvPicPr>
          <p:cNvPr id="9219" name="Picture 3" descr="F:\проект Овощная грядка\20210914_164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057400"/>
            <a:ext cx="1543050" cy="2057400"/>
          </a:xfrm>
          <a:prstGeom prst="rect">
            <a:avLst/>
          </a:prstGeom>
          <a:noFill/>
        </p:spPr>
      </p:pic>
      <p:pic>
        <p:nvPicPr>
          <p:cNvPr id="9221" name="Picture 5" descr="F:\проект Овощная грядка\20210914_165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91000"/>
            <a:ext cx="1771650" cy="2362200"/>
          </a:xfrm>
          <a:prstGeom prst="rect">
            <a:avLst/>
          </a:prstGeom>
          <a:noFill/>
        </p:spPr>
      </p:pic>
      <p:pic>
        <p:nvPicPr>
          <p:cNvPr id="9222" name="Picture 6" descr="F:\проект Овощная грядка\20210914_1551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089400"/>
            <a:ext cx="1676400" cy="2235200"/>
          </a:xfrm>
          <a:prstGeom prst="rect">
            <a:avLst/>
          </a:prstGeom>
          <a:noFill/>
        </p:spPr>
      </p:pic>
      <p:pic>
        <p:nvPicPr>
          <p:cNvPr id="9224" name="Picture 8" descr="F:\проект Овощная грядка\20210914_1658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1981200"/>
            <a:ext cx="1581150" cy="210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62000" y="8382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Софья с мамой приготовили варенье из баклажан и поделились рецептом приготовления с другими родителями.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проект Овощная грядка\20210906_153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2038350" cy="2717800"/>
          </a:xfrm>
          <a:prstGeom prst="rect">
            <a:avLst/>
          </a:prstGeom>
          <a:noFill/>
        </p:spPr>
      </p:pic>
      <p:pic>
        <p:nvPicPr>
          <p:cNvPr id="3075" name="Picture 3" descr="F:\проект Овощная грядка\20210906_153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895600"/>
            <a:ext cx="1981200" cy="2641600"/>
          </a:xfrm>
          <a:prstGeom prst="rect">
            <a:avLst/>
          </a:prstGeom>
          <a:noFill/>
        </p:spPr>
      </p:pic>
      <p:pic>
        <p:nvPicPr>
          <p:cNvPr id="3077" name="Picture 5" descr="F:\проект Овощная грядка\20210906_1543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211455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" y="457201"/>
            <a:ext cx="731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Саша с мамой ездили к родственникам и копали картошку. Саша сам копал, сам собирал и сам готовил картошку! Всем ребятам рассказал, как помогал маме и на своём грузовичке перевозил картошку. А блюдо с мамой приготовили ну просто объеденье! Эта идея всем понравилась и у нас получилась кулинарная мастерская, где дети с родителями делились рецептами приготовления блюд из овощей. И стали мамы с малышами готовить различные блюда заморские и устраивать пир на весь мир из разных диковинных овощей.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проект Овощная грядка\IMG-eb815f783309c34cd24f9ba83fdc023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590800"/>
            <a:ext cx="37338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914400" y="351140"/>
            <a:ext cx="678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придумывали новые рецепты овощных салатов, дали им названия и делали их зарисовки. Каждый ребёнок хотел поделиться своим рецептом,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рассказать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том, как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готовить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блюдо,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каких овощей состоит салат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F:\проект Овощная грядка\IMG-03ad85de8f264a42363761c3f2462f9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1524000" cy="2032000"/>
          </a:xfrm>
          <a:prstGeom prst="rect">
            <a:avLst/>
          </a:prstGeom>
          <a:noFill/>
        </p:spPr>
      </p:pic>
      <p:pic>
        <p:nvPicPr>
          <p:cNvPr id="15367" name="Picture 7" descr="F:\проект Овощная грядка\IMG-0961779b932df9d7bd068fede369247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95400"/>
            <a:ext cx="2590800" cy="2590800"/>
          </a:xfrm>
          <a:prstGeom prst="rect">
            <a:avLst/>
          </a:prstGeom>
          <a:noFill/>
        </p:spPr>
      </p:pic>
      <p:pic>
        <p:nvPicPr>
          <p:cNvPr id="15368" name="Picture 8" descr="F:\проект Овощная грядка\IMG-58180335fe9663ee3519936ed00961a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657600"/>
            <a:ext cx="2819400" cy="2819400"/>
          </a:xfrm>
          <a:prstGeom prst="rect">
            <a:avLst/>
          </a:prstGeom>
          <a:noFill/>
        </p:spPr>
      </p:pic>
      <p:pic>
        <p:nvPicPr>
          <p:cNvPr id="15369" name="Picture 9" descr="F:\проект Овощная грядка\IMG-baf1ae5a5f3e6448a54177f45aa0010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886200"/>
            <a:ext cx="2514600" cy="2514600"/>
          </a:xfrm>
          <a:prstGeom prst="rect">
            <a:avLst/>
          </a:prstGeom>
          <a:noFill/>
        </p:spPr>
      </p:pic>
      <p:pic>
        <p:nvPicPr>
          <p:cNvPr id="15370" name="Picture 10" descr="F:\проект Овощная грядка\IMG-cc192299e923825860a7c9c9ae2dffe0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124200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1230</Words>
  <Application>Microsoft Office PowerPoint</Application>
  <PresentationFormat>Экран (4:3)</PresentationFormat>
  <Paragraphs>55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м.</cp:lastModifiedBy>
  <cp:revision>10</cp:revision>
  <dcterms:created xsi:type="dcterms:W3CDTF">2006-08-16T00:00:00Z</dcterms:created>
  <dcterms:modified xsi:type="dcterms:W3CDTF">2023-02-14T14:09:19Z</dcterms:modified>
</cp:coreProperties>
</file>