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310" r:id="rId2"/>
    <p:sldId id="311" r:id="rId3"/>
    <p:sldId id="293" r:id="rId4"/>
    <p:sldId id="312" r:id="rId5"/>
    <p:sldId id="261" r:id="rId6"/>
    <p:sldId id="313" r:id="rId7"/>
    <p:sldId id="320" r:id="rId8"/>
    <p:sldId id="314" r:id="rId9"/>
    <p:sldId id="262" r:id="rId10"/>
    <p:sldId id="264" r:id="rId11"/>
    <p:sldId id="316" r:id="rId12"/>
    <p:sldId id="317" r:id="rId13"/>
    <p:sldId id="315" r:id="rId14"/>
    <p:sldId id="269" r:id="rId15"/>
    <p:sldId id="270" r:id="rId16"/>
    <p:sldId id="318" r:id="rId17"/>
    <p:sldId id="305" r:id="rId18"/>
    <p:sldId id="287" r:id="rId19"/>
    <p:sldId id="319" r:id="rId20"/>
    <p:sldId id="307" r:id="rId21"/>
    <p:sldId id="321" r:id="rId22"/>
    <p:sldId id="291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6" autoAdjust="0"/>
    <p:restoredTop sz="94563" autoAdjust="0"/>
  </p:normalViewPr>
  <p:slideViewPr>
    <p:cSldViewPr>
      <p:cViewPr>
        <p:scale>
          <a:sx n="70" d="100"/>
          <a:sy n="70" d="100"/>
        </p:scale>
        <p:origin x="24" y="54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EC7C-D360-4ECE-A637-968086AC7024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3EF1-4C65-40E1-8956-93EF0BA91D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980728"/>
            <a:ext cx="6480720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Быть здоровым – это модно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(обобщение педагогического опыта)</a:t>
            </a:r>
            <a:endParaRPr lang="ru-RU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4005064"/>
            <a:ext cx="40324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/>
              </a:rPr>
              <a:t>Составила:</a:t>
            </a:r>
          </a:p>
          <a:p>
            <a:pPr algn="r"/>
            <a:r>
              <a:rPr lang="ru-RU" sz="2400" b="1" cap="none" spc="0" dirty="0" err="1" smtClean="0">
                <a:ln/>
                <a:effectLst/>
              </a:rPr>
              <a:t>Мийна</a:t>
            </a:r>
            <a:r>
              <a:rPr lang="ru-RU" sz="2400" b="1" cap="none" spc="0" dirty="0" smtClean="0">
                <a:ln/>
                <a:effectLst/>
              </a:rPr>
              <a:t> Светлана </a:t>
            </a:r>
            <a:r>
              <a:rPr lang="ru-RU" sz="2400" b="1" dirty="0" err="1" smtClean="0">
                <a:ln/>
              </a:rPr>
              <a:t>Разаликфовна</a:t>
            </a:r>
            <a:endParaRPr lang="ru-RU" sz="2400" b="1" cap="none" spc="0" dirty="0" smtClean="0">
              <a:ln/>
              <a:effectLst/>
            </a:endParaRPr>
          </a:p>
          <a:p>
            <a:pPr algn="r"/>
            <a:r>
              <a:rPr lang="ru-RU" sz="2400" b="1" dirty="0" smtClean="0">
                <a:ln/>
              </a:rPr>
              <a:t>воспитатель МАДОУ «Детский сад №12»</a:t>
            </a:r>
          </a:p>
          <a:p>
            <a:pPr algn="r"/>
            <a:r>
              <a:rPr lang="ru-RU" sz="2400" b="1" cap="none" spc="0" dirty="0" smtClean="0">
                <a:ln/>
                <a:effectLst/>
              </a:rPr>
              <a:t>Г. Усинск</a:t>
            </a:r>
            <a:endParaRPr lang="ru-RU" sz="2400" b="1" cap="none" spc="0" dirty="0">
              <a:ln/>
              <a:effectLst/>
            </a:endParaRPr>
          </a:p>
        </p:txBody>
      </p:sp>
      <p:pic>
        <p:nvPicPr>
          <p:cNvPr id="4" name="Picture 4" descr="C:\Users\р\Desktop\Новая папка (9)\20220621_104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124236" cy="2832315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01008"/>
            <a:ext cx="2627337" cy="29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AutoShape 2" descr="https://catherineasquithgallery.com/uploads/posts/2021-02/1613546035_55-p-fon-dlya-prezentatsii-belii-s-ramkoi-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р\Desktop\Новая папка (9)\20220407_151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2483768" cy="1862826"/>
          </a:xfrm>
          <a:prstGeom prst="rect">
            <a:avLst/>
          </a:prstGeom>
          <a:noFill/>
        </p:spPr>
      </p:pic>
      <p:pic>
        <p:nvPicPr>
          <p:cNvPr id="3075" name="Picture 3" descr="C:\Users\р\Desktop\Новая папка (9)\20220407_151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077072"/>
            <a:ext cx="2088232" cy="1566174"/>
          </a:xfrm>
          <a:prstGeom prst="rect">
            <a:avLst/>
          </a:prstGeom>
          <a:noFill/>
        </p:spPr>
      </p:pic>
      <p:pic>
        <p:nvPicPr>
          <p:cNvPr id="3076" name="Picture 4" descr="C:\Users\р\Desktop\Новая папка (9)\20220407_1517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437112"/>
            <a:ext cx="2016224" cy="15121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76470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специалисты справедливо полагают, что ни один дидактический материал не сравнится с природой по разнообразию и силе развивающего воздействия на ребенка. Моих детей захватывают игры с песком и морской солью. Дети сами конструируют сенсорные коробочки с песком и солью и играют в них мелкими игрушками, шишками, камушками, ракушками.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природными материалами с песком, солью имеют широчайший диапазон влияния на психическое и личностное развитие ребенка. Они обеспечивают чувственный опыт ребенка, развивают анализаторы, сенсорную сферу, познавательную активность, высшие психические функции и творческие способности.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12845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 пользе соли знают все. Она содержит в себе более  100 минералов, это почти вся таблица Менделеева (калий, бром, йод, железо, селен и т.д.). ​Научно доказано что кристаллы соли своим воздействием способны ликвидировать болезнетворные микробы. ​Соответственно нахождения сухой кристаллизованной соли в помещении обогащает воздух полезными  испарениями. Пары соли помогают устранить проблемы со стороны  органов дыхания, успокаивают нервную систему. Воздух приобретает антисептические свойства, что особенно полезно в период вирусных заболеваний. Контактируя с кожей рук ребёнка, кристаллы соли массируют её, раздражая нервные окончания, развивают мелкую моторику рук.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детском саду в игровой комнате оборудована большая песочница с солью, где дети могут играть. А ещё в этой комнате повесили лампы, которые имитируют солнечный свет, Такие светильники полностью имитируют естественное освещение, поэтому стимулируют выработку витамина Д со всеми вытекающими последствиями: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настроения;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укрепление волос, ногтей, костей;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нервозности и утомляемости.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95772" y="2662580"/>
            <a:ext cx="2898846" cy="217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6571" y="1970213"/>
            <a:ext cx="3307363" cy="24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F:\Новая папка (2)\20200326_092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20"/>
            <a:ext cx="1741122" cy="2321496"/>
          </a:xfrm>
          <a:prstGeom prst="rect">
            <a:avLst/>
          </a:prstGeom>
          <a:noFill/>
        </p:spPr>
      </p:pic>
      <p:pic>
        <p:nvPicPr>
          <p:cNvPr id="11267" name="Picture 3" descr="F:\Новая папка (2)\20200326_09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1656184" cy="2208245"/>
          </a:xfrm>
          <a:prstGeom prst="rect">
            <a:avLst/>
          </a:prstGeom>
          <a:noFill/>
        </p:spPr>
      </p:pic>
      <p:pic>
        <p:nvPicPr>
          <p:cNvPr id="11268" name="Picture 4" descr="F:\Новая папка (2)\20200326_092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636912"/>
            <a:ext cx="1656184" cy="22082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Произношение звуков речи – это сложный двигательный навык. Для четкой артикуляции нужны сильные, упругие, подвижные органы речи – язык, губы, мягкое небо.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нашей группе есть речевой уголок, где дети самостоятельно играют в речевые игры, делают артикуляционные упражнения.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F:\здоровье\зарядка\20190312_074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81128"/>
            <a:ext cx="2339752" cy="17548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62068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 является ценным средством оздоровления и воспитания детей. Её цель – сохранение и укрепление физического и психического здоровья дошкольников, создание положительного эмоционального тонуса.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любят делать утреннюю гимнастику под музыку в музыкальном зале или в игровой комнате, результат – приподнятое настроение на весь день!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708920"/>
            <a:ext cx="2944683" cy="22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3" y="2636912"/>
            <a:ext cx="2280253" cy="171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79636" y="2967335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7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Массажные варежки оказывают позитивное влияние на рост и развитие детского организма, снимают усталость, улучшают циркуляцию крови, успокаивают нервную систему дошкольников. Массаж проводиться для повышения общего тонуса организма, для укрепления иммунитета и улучшения эмоционального состояния ребёнка. А у нас массажные перчатки. Здорово после сна сделать массаж на щёчки, спинки, плечики и животик!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2852936"/>
            <a:ext cx="3365237" cy="25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3515883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 ложками улучшает качество артикуляционных движений у ребёнка, помогает в формировании нужного уклада артикуляционных органов, помогает нормализовать тонус мимической и артикуляционной мускулатуры, развивает мелкую моторику, умение ориентироваться в пространстве; развивает правильную ритмико-слоговую структуру речи.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ложками дети очень любят и делают его с удовольствием. Подключили и родителей, мамы с папами дома с детьми тоже делают массаж ложками.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здоровье\ложки.jpg"/>
          <p:cNvPicPr>
            <a:picLocks noChangeAspect="1" noChangeArrowheads="1"/>
          </p:cNvPicPr>
          <p:nvPr/>
        </p:nvPicPr>
        <p:blipFill>
          <a:blip r:embed="rId3" cstate="print"/>
          <a:srcRect t="32150" r="37400"/>
          <a:stretch>
            <a:fillRect/>
          </a:stretch>
        </p:blipFill>
        <p:spPr bwMode="auto">
          <a:xfrm>
            <a:off x="755576" y="2924944"/>
            <a:ext cx="1656184" cy="239344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645024"/>
            <a:ext cx="2981194" cy="22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597748" cy="194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F:\здоровье\20230109_124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73016"/>
            <a:ext cx="1584176" cy="2112235"/>
          </a:xfrm>
          <a:prstGeom prst="rect">
            <a:avLst/>
          </a:prstGeom>
          <a:noFill/>
        </p:spPr>
      </p:pic>
      <p:pic>
        <p:nvPicPr>
          <p:cNvPr id="7171" name="Picture 3" descr="F:\здоровье\20230109_124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2976"/>
            <a:ext cx="1599642" cy="21328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62068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Гигиена полости рта важна не только для профилактики стоматологических заболеваний, но для эстетики она является важным показателем общей культуры человека. Полоскание горла  - очень важная процедура, особенно если полоскать горло не просто водой, а настоем трав. После приёма пищи, дети полощут  горло настоем ромашки. В ромашке содержится много полезных веществ, которые оказывают противовоспалительное, антибактериальное и ранозаживляющее действие.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0466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«Дорожки здоровья» - приобрели в последнее время огромную популярность. И думаю, что не случайно.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Во-первых, они является хорошим помощником в оздоровительной работе (профилактика плоскостопия).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Во-вторых, их можно использовать не только в детском садике, но и дома.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третьих, можно  дорожки изготовить своими руками.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нас в группе «Дорожек здоровья» несколько. Есть дорожка сшитая мамой одной из воспитанниц, внутри круглых мешочков различное наполнение: опилки, камушки, гречка, фасоль, песок, рис, горох.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2789769" cy="209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73016"/>
            <a:ext cx="3077801" cy="230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60" y="620689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Наряду с этими профилактическими мероприятиями мы с детьми не забываем и о народных средствах, таких, как лук и чеснок. Ни для кого не секрет, что чеснок и лук для всех детей и взрослых – фаворит в борьбе с простудными заболеваниями. Профилактику простудных заболеваний невозможно представить без этих пряностей. Ведь содержащиеся в чесноке и луке фитонциды эффективно убивают бактерии и повышают сопротивляемость организма к простуде.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 профилактики блюдца с чесноком и луком мы расставляем в местах, где находятся наши воспитанники, включая спальную и приёмную. Дети вдыхают фитонциды – целительные ароматические вещества, которые уничтожают болезнетворные бактерии.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один популярный способ использования чеснока, многим известный, изготовление чесночных бус.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836712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наше время сохранение и укрепление здоровья детей - это одна из главных задач развития страны. Искусство долго жить состоит, прежде всего, в том, чтобы научиться с детства следить за своим здоровьем. То, что упущено в детстве, трудно наверстать. Поэтому приоритетным направлением в дошкольном воспитании, сегодня является повышение уровня здоровья детей, формирование у них навыков здорового образа жизни, потребности в регулярных занятиях физическими упражнениями. Поэтому главными задачами по укреплению здоровья детей в детском саду являются формирование у них представлений о здоровье как одной из главных ценностей жизни, формирование здорового образа жизни. Для этого мы проводим  различные мероприятия по оздоровлению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221088"/>
            <a:ext cx="24482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сожму своё кольцо –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 сильным молодцом.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 младших защищать,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 слабым помогать.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Пополам его согну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восьмёркой заверну.</a:t>
            </a:r>
          </a:p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76672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 мячей с массажными элементами оптимизирует рост и развитие опорно-двигательного аппарата, помогает в формировании правильной осанки, в профилактике плоскостопия, развивает мышечную силу, гибкость и координационные способности. Занятия с массажными мячиками вызывают у детей радость, оживление, чувство уверенности, желание играть, позволяют развивать ручную умелость и мелкую моторику.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 детьми используем массажные мячики для массажа рук и ступней ног, а ещё дети занимаются с экспандерами, развивают силу своих рук. Занимаемся под музыку или   под небольшие стихотворения.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645025"/>
            <a:ext cx="27843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73016"/>
            <a:ext cx="2789768" cy="209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«Уголок уединения» в группе - это зона, благодаря которой у детей появилась возможность расслабиться, устранить беспокойство, возбуждение, скованность, сбросить излишнее напряжение, восстановить силы, увеличить запас энергии, почувствовать себя защищёнными. Это место, где ребёнок может побыть наедине с собой, поиграть с любимыми игрушками, рассмотреть интересную книгу, семейные фотографии или просто помечтать. «Уголок уединения» необходим, ведь он обеспечивает возможность уединения ребенка во время длительного пребывания среди большого числа сверстников. В нашей группе есть замечательный двухэтажный домик, где дети могут не только заниматься спортом, используя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скалодром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только играть и показывать театрализованные постановки, но это место, где ребёнок может отдохнуть, полежать, почитать книжку.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2411313" cy="18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73977" y="4131080"/>
            <a:ext cx="2160239" cy="162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7545" y="2852937"/>
            <a:ext cx="4824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быть всегда здоровым, нужно бегать и скакать.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Больше спортом заниматься и здоровым не скучать!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Тот, кто с солнышком встаёт, делает зарядку,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 зубы по утрам и играет в прятки, -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спортивный человек, и вполне весёлый.</a:t>
            </a:r>
          </a:p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Постарайтесь быть такими в садике и дома!</a:t>
            </a:r>
          </a:p>
          <a:p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647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Быть здоровыми, красивыми, полными сил хотят и взрослые и дети. А что для этого нужно делать? Всего лишь знать и выполнять правила здорового образа жизни. Здоровье бесценный дар, который поможет сделать первые шаги в мир, держаться на плаву, достойно сопротивляться невзгодам, строить жизнь по своему желанию и добиваться своих целей.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здоровье\20221118_1116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36912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079" y="1268760"/>
            <a:ext cx="7859844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44074" y="3404998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4168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Мероприятия по оздоровлению детей в группе «Светлячки»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7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Подвижные игры в группе и на прогулке.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Прогулки на свежем воздухе.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Проветривание и увлажнение воздуха в помещениях группы.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Сон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маечек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Пальчиковые игры.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Гимнастика после дневного сна.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 Спортивные игры в группе и в игровой комнате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занятих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9. Массаж (ложками, мячиками, палочками, точечный, варежками)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Дыхательные гимнастики и игры на развитие дыхания.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11. Игры с песком, водой, морской солью.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12. Употребление в пищу за обедом лука и чеснока.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13. Ходьба по дорожкам здоровья.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Игры, направленные на профилактику плоскостопия (с мячиками, палочками, кубиками).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14. Полоскание  полости рта после еды.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15. Травяные чаи.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16.Аромотерапия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17. Уголки уединения.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повышает общий жизненный тонус ребёнка, сопротивляемость, закаленность и устойчивость организма к заболеваниям дыхательной системы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предупреждает застойные явления в лёгких  и  способствует нормализации физиологического дыхания через нос: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укрепляет дыхательную мускулатуру, увеличивает подвижность грудной клетки и диафрагмы;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стимулирует обмен веществ, благотворно воздействует на эндокринную и  сердечно - сосудистую системы, кровообращение;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насыщает организм оптимальным количеством кислорода;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  способствует уравновешиванию нервных процессов.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нашей группы придумывают и изготавливают атрибуты для игр на развитие дыхания: бабочек, кораблики, вертушки, используют ватку. шарики, помпоны, пробки, пуговицы, орешки , палочки, трубочки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здоровье\20200326_092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25144"/>
            <a:ext cx="1368152" cy="1824202"/>
          </a:xfrm>
          <a:prstGeom prst="rect">
            <a:avLst/>
          </a:prstGeom>
          <a:noFill/>
        </p:spPr>
      </p:pic>
      <p:pic>
        <p:nvPicPr>
          <p:cNvPr id="4" name="Picture 4" descr="F:\здоровье\20200326_09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25144"/>
            <a:ext cx="1404155" cy="1872207"/>
          </a:xfrm>
          <a:prstGeom prst="rect">
            <a:avLst/>
          </a:prstGeom>
          <a:noFill/>
        </p:spPr>
      </p:pic>
      <p:pic>
        <p:nvPicPr>
          <p:cNvPr id="5" name="Picture 5" descr="F:\здоровье\20200326_0937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725144"/>
            <a:ext cx="1437624" cy="1916832"/>
          </a:xfrm>
          <a:prstGeom prst="rect">
            <a:avLst/>
          </a:prstGeom>
          <a:noFill/>
        </p:spPr>
      </p:pic>
      <p:pic>
        <p:nvPicPr>
          <p:cNvPr id="6" name="Picture 7" descr="F:\здоровье\20200731_095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941168"/>
            <a:ext cx="2075723" cy="15567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здоровье\20220920_104403(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1923678" cy="2564904"/>
          </a:xfrm>
          <a:prstGeom prst="rect">
            <a:avLst/>
          </a:prstGeom>
          <a:noFill/>
        </p:spPr>
      </p:pic>
      <p:pic>
        <p:nvPicPr>
          <p:cNvPr id="4099" name="Picture 3" descr="F:\здоровье\20221108_1142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17032"/>
            <a:ext cx="1851670" cy="24688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Пребывание детей на свежем воздухе имеет большое значение для физического развития дошкольника. Прогулка является первым и наиболее доступным средством закаливания детского организма. Она способствует повышению его выносливости и устойчивости к неблагоприятным воздействиям внешней среды, особенно к простудным заболеваниям.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прогулке наши дети играют, много двигаются. Движения усиливают обмен веществ, кровообращение, газообмен, улучшают аппетит. Дети учатся преодолевать различные препятствия, становятся более подвижными, ловкими, смелыми, выносливыми. У них вырабатываются двигательные умения и навыки, укрепляется мышечная система, повышается жизненный тонус.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р\Desktop\Новая папка (9)\20220621_1043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437112"/>
            <a:ext cx="2555776" cy="19168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F:\здоровье\20200731_111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1977684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формировании разносторонне развитой личности ребенка подвижным играм отводится важнейшее место.  Подвижная игра оказывает оздоровительное воздействие на организм ребенка. Игра является незаменимым средством совершенствования движений; развивая их, способствует формированию быстроты, выносливости, координации движений. Большое количество движений активизирует дыхание, кровообращение и обменные процессы. Это в свою очередь оказывает благотворное влияние на психическую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играют в подвижные игры весь день и на улице и в помещении.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F:\здоровье\20230124_092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1707654" cy="2276872"/>
          </a:xfrm>
          <a:prstGeom prst="rect">
            <a:avLst/>
          </a:prstGeom>
          <a:noFill/>
        </p:spPr>
      </p:pic>
      <p:pic>
        <p:nvPicPr>
          <p:cNvPr id="9219" name="Picture 3" descr="F:\здоровье\20230123_1144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1923678" cy="2564904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341298" y="3243878"/>
            <a:ext cx="2551472" cy="191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2981195" cy="223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987377" cy="224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717032"/>
            <a:ext cx="3077800" cy="2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\Downloads\рамка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F:\Новая папка (2)\20200207_10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1761660" cy="2348880"/>
          </a:xfrm>
          <a:prstGeom prst="rect">
            <a:avLst/>
          </a:prstGeom>
          <a:noFill/>
        </p:spPr>
      </p:pic>
      <p:pic>
        <p:nvPicPr>
          <p:cNvPr id="10243" name="Picture 3" descr="F:\Новая папка (2)\20200207_101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1815666" cy="2420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5" y="692696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нравятся детям старые забытые игры: «Классики»,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«Городки», игры с лентами, мячиками, обручами - это игры на развитие движений, ловкости, выносливости, развивают внимание. А ещё это игры, где играет не один ребёнок. А подгруппа детей, они учатся договариваться, следовать правилам игры, общаются. И самое главное эти игры вызывают у детей интерес и море положительных эмоций.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08920"/>
            <a:ext cx="1907257" cy="227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3789040"/>
            <a:ext cx="1873343" cy="22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р\Downloads\рамка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F:\здоровье\20200326_0926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93096"/>
            <a:ext cx="1633110" cy="2177480"/>
          </a:xfrm>
          <a:prstGeom prst="rect">
            <a:avLst/>
          </a:prstGeom>
          <a:noFill/>
        </p:spPr>
      </p:pic>
      <p:pic>
        <p:nvPicPr>
          <p:cNvPr id="2051" name="Picture 3" descr="F:\здоровье\20200326_092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1599642" cy="2132856"/>
          </a:xfrm>
          <a:prstGeom prst="rect">
            <a:avLst/>
          </a:prstGeom>
          <a:noFill/>
        </p:spPr>
      </p:pic>
      <p:pic>
        <p:nvPicPr>
          <p:cNvPr id="2052" name="Picture 4" descr="F:\здоровье\20200326_0928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65104"/>
            <a:ext cx="1491630" cy="1988840"/>
          </a:xfrm>
          <a:prstGeom prst="rect">
            <a:avLst/>
          </a:prstGeom>
          <a:noFill/>
        </p:spPr>
      </p:pic>
      <p:pic>
        <p:nvPicPr>
          <p:cNvPr id="2053" name="Picture 5" descr="F:\здоровье\20200305_0813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365104"/>
            <a:ext cx="1437624" cy="19168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7544" y="54868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Немаловажную роль в успешности интеллектуального и психофизического развития ребенка играет сформированная мелкая моторика. Занятия пальчиковой гимнастикой помогут ребенку научиться быть настоящим хозяином своих пальчиков, совершать сложные манипуляции с предметами, а значит, подняться еще на одну ступеньку крутой лестницы, ведущей к вершинам знаний и умений.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Дети используют в своих играх различные предметы: палочки, камушки, орешки, пробки, маленькие мячики, бусины, пуговицы, катают их, перекладывают, поднимают и удерживают одним пальчиком. Нравятся детям пальчиковый кукольный театр. Для своих игр ребята используют природный материал: крупы, горох, фасоль, макароны, выкладывают из них различные картины, фигуры, нанизывают их, рисуют на манке, муке.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7|5.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1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5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3.3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3|3.7|4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774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</dc:creator>
  <cp:lastModifiedBy>м.</cp:lastModifiedBy>
  <cp:revision>83</cp:revision>
  <dcterms:created xsi:type="dcterms:W3CDTF">2012-10-05T16:05:40Z</dcterms:created>
  <dcterms:modified xsi:type="dcterms:W3CDTF">2023-02-13T19:22:29Z</dcterms:modified>
</cp:coreProperties>
</file>