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49" d="100"/>
          <a:sy n="49" d="100"/>
        </p:scale>
        <p:origin x="2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29209" y="4474723"/>
            <a:ext cx="4240514" cy="184825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Коханная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Ангелина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ученица   9 «а» класса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Царева З.В.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3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8" y="389106"/>
            <a:ext cx="11011710" cy="6011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621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4" y="215635"/>
            <a:ext cx="5276142" cy="502523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09" y="2393004"/>
            <a:ext cx="6264612" cy="4225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80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497" y="0"/>
            <a:ext cx="8534400" cy="96903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взаимодействий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872" y="969037"/>
            <a:ext cx="9591473" cy="56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6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7" y="544749"/>
            <a:ext cx="10661514" cy="5953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411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398" y="428016"/>
            <a:ext cx="9452011" cy="151751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«Общение как взаимодействие»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31" y="1011677"/>
            <a:ext cx="8891081" cy="5642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52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797684"/>
            <a:ext cx="10852792" cy="106031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Психология и педагогика Москва 1996 Издательство Центр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94553"/>
            <a:ext cx="8521430" cy="5428034"/>
          </a:xfrm>
        </p:spPr>
      </p:pic>
    </p:spTree>
    <p:extLst>
      <p:ext uri="{BB962C8B-B14F-4D97-AF65-F5344CB8AC3E}">
        <p14:creationId xmlns:p14="http://schemas.microsoft.com/office/powerpoint/2010/main" val="413505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36" y="772160"/>
            <a:ext cx="9194151" cy="5512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448" y="0"/>
            <a:ext cx="2500552" cy="19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3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447040"/>
            <a:ext cx="11020107" cy="61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1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264160"/>
            <a:ext cx="10735627" cy="62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9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320" y="447040"/>
            <a:ext cx="10464799" cy="591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8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2" y="369652"/>
            <a:ext cx="11128442" cy="6089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77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80747" y="175098"/>
            <a:ext cx="6427259" cy="5252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Интересы друзей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5" y="1186775"/>
            <a:ext cx="10132945" cy="5379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38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330740"/>
            <a:ext cx="10132945" cy="63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2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36204"/>
            <a:ext cx="8534400" cy="858195"/>
          </a:xfrm>
        </p:spPr>
        <p:txBody>
          <a:bodyPr/>
          <a:lstStyle/>
          <a:p>
            <a:r>
              <a:rPr lang="ru-RU" dirty="0" smtClean="0"/>
              <a:t>Дружба и оригинальность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230" y="525294"/>
            <a:ext cx="9105089" cy="46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901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</TotalTime>
  <Words>16</Words>
  <Application>Microsoft Office PowerPoint</Application>
  <PresentationFormat>Широкоэкранный</PresentationFormat>
  <Paragraphs>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Сектор</vt:lpstr>
      <vt:lpstr>Подготовила: Коханная Ангелина  ученица   9 «а» класса Руководитель:  педагог-психолог Царева З.В.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Интересы друзей</vt:lpstr>
      <vt:lpstr>Презентация PowerPoint</vt:lpstr>
      <vt:lpstr>Дружба и оригинальность</vt:lpstr>
      <vt:lpstr>Презентация PowerPoint</vt:lpstr>
      <vt:lpstr>Презентация PowerPoint</vt:lpstr>
      <vt:lpstr> типология взаимодействий</vt:lpstr>
      <vt:lpstr>Презентация PowerPoint</vt:lpstr>
      <vt:lpstr>Методика «Общение как взаимодействие»   </vt:lpstr>
      <vt:lpstr>Литература:  Психология и педагогика Москва 1996 Издательство Центр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Подготовила: Коханная Ангелина  ученица   9 «а» класса Руководитель:  педагог-психолог Царева З.В.</dc:title>
  <dc:creator>Home</dc:creator>
  <cp:lastModifiedBy>Home</cp:lastModifiedBy>
  <cp:revision>6</cp:revision>
  <dcterms:created xsi:type="dcterms:W3CDTF">2022-11-21T04:45:53Z</dcterms:created>
  <dcterms:modified xsi:type="dcterms:W3CDTF">2022-11-21T05:36:49Z</dcterms:modified>
</cp:coreProperties>
</file>