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1925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ПРОЕКТ </a:t>
            </a:r>
            <a:b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«НАРОДНЫЕ ПРОМЫСЛЫ  УРАЛА»</a:t>
            </a:r>
            <a:endParaRPr lang="ru-RU" sz="2400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0" y="5589240"/>
            <a:ext cx="4104456" cy="536923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Выполнили: 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Воспитатели подготовительной группы «Золотая рыбка »МАДОУ «Детский сад № 18 г. Челябинска»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Болотина Е.В. 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8" name="Picture 4" descr="ПРОМЫСЛЫ УРАЛА."/>
          <p:cNvPicPr>
            <a:picLocks noChangeAspect="1" noChangeArrowheads="1"/>
          </p:cNvPicPr>
          <p:nvPr/>
        </p:nvPicPr>
        <p:blipFill>
          <a:blip r:embed="rId2" cstate="print"/>
          <a:srcRect b="12895"/>
          <a:stretch>
            <a:fillRect/>
          </a:stretch>
        </p:blipFill>
        <p:spPr bwMode="auto">
          <a:xfrm>
            <a:off x="1331640" y="1268760"/>
            <a:ext cx="661860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91264" cy="561662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Цель проекта: </a:t>
            </a:r>
            <a:r>
              <a:rPr lang="ru-RU" sz="1600" dirty="0" smtClean="0"/>
              <a:t>Создание условий для формирования представлений детей  о культуре и творчестве русского народа и изучения традиционных народных промыслов  Уральского региона.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Для достижения поставленной цели поставлены следующие  задачи:</a:t>
            </a:r>
            <a:br>
              <a:rPr lang="ru-RU" sz="1600" b="1" dirty="0" smtClean="0"/>
            </a:br>
            <a:r>
              <a:rPr lang="ru-RU" sz="1600" dirty="0" smtClean="0"/>
              <a:t>-  познакомить детей с изделиями мастеров  Урала  и их происхождением;</a:t>
            </a:r>
            <a:br>
              <a:rPr lang="ru-RU" sz="1600" dirty="0" smtClean="0"/>
            </a:br>
            <a:r>
              <a:rPr lang="ru-RU" sz="1600" dirty="0" smtClean="0"/>
              <a:t>-  развивать навыки художественного творчества детей; </a:t>
            </a:r>
            <a:br>
              <a:rPr lang="ru-RU" sz="1600" dirty="0" smtClean="0"/>
            </a:br>
            <a:r>
              <a:rPr lang="ru-RU" sz="1600" dirty="0" smtClean="0"/>
              <a:t>-  способствовать формированию у детей духовно-нравственных, патриотических чувств: чувства любви и гордости к родному краю на основе изучения народных промыслов Урала.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Чтобы наиболее эффективно достичь планируемых результатов, были использованы следующие методы реализации проекта:</a:t>
            </a:r>
            <a:br>
              <a:rPr lang="ru-RU" sz="1600" b="1" dirty="0" smtClean="0"/>
            </a:br>
            <a:r>
              <a:rPr lang="ru-RU" sz="1600" b="1" dirty="0" smtClean="0"/>
              <a:t>-     </a:t>
            </a:r>
            <a:r>
              <a:rPr lang="ru-RU" sz="1600" dirty="0" smtClean="0"/>
              <a:t>беседы: «Народные промыслы Южного  Урала», «Что такое декоративно – прикладное искусство»</a:t>
            </a:r>
            <a:br>
              <a:rPr lang="ru-RU" sz="1600" dirty="0" smtClean="0"/>
            </a:br>
            <a:r>
              <a:rPr lang="ru-RU" sz="1600" dirty="0" smtClean="0"/>
              <a:t>-     просмотры мультфильмов по сказам П.П.Бажова «Горный мастер», «Малахитовая шкатулка», «Каменный цветок»</a:t>
            </a:r>
            <a:br>
              <a:rPr lang="ru-RU" sz="1600" dirty="0" smtClean="0"/>
            </a:br>
            <a:r>
              <a:rPr lang="ru-RU" sz="1600" dirty="0" smtClean="0"/>
              <a:t>-     чтение художественной литературы: П.П.Бажов «Сказы»,Е.Пермяк «Дедушкина копилка»,Ю. </a:t>
            </a:r>
            <a:r>
              <a:rPr lang="ru-RU" sz="1600" dirty="0" err="1" smtClean="0"/>
              <a:t>Подкорытов</a:t>
            </a:r>
            <a:r>
              <a:rPr lang="ru-RU" sz="1600" dirty="0" smtClean="0"/>
              <a:t> «Дед Куделька и Огонь Великан»</a:t>
            </a:r>
            <a:br>
              <a:rPr lang="ru-RU" sz="1600" dirty="0" smtClean="0"/>
            </a:br>
            <a:r>
              <a:rPr lang="ru-RU" sz="1600" dirty="0" smtClean="0"/>
              <a:t>-     создание фотоальбомов по народным промыслам Урала: «Промыслы Урала», « Расписные матрешки , «Урало-сибирская  роспись», «Камнерезное искусство», «»Орнаменты и вышивки народов Урала» «Уральский фарфор»</a:t>
            </a:r>
            <a:br>
              <a:rPr lang="ru-RU" sz="1600" dirty="0" smtClean="0"/>
            </a:br>
            <a:r>
              <a:rPr lang="ru-RU" sz="1600" dirty="0" smtClean="0"/>
              <a:t> -     создание  мини-музея «Промыслы  Урала»</a:t>
            </a:r>
            <a:br>
              <a:rPr lang="ru-RU" sz="1600" dirty="0" smtClean="0"/>
            </a:br>
            <a:r>
              <a:rPr lang="ru-RU" sz="1600" dirty="0" smtClean="0"/>
              <a:t>-      картотека пословиц и загадок про промыслы Урала</a:t>
            </a:r>
            <a:br>
              <a:rPr lang="ru-RU" sz="1600" dirty="0" smtClean="0"/>
            </a:br>
            <a:r>
              <a:rPr lang="ru-RU" sz="1600" dirty="0" smtClean="0"/>
              <a:t>-      изготовление </a:t>
            </a:r>
            <a:r>
              <a:rPr lang="ru-RU" sz="1600" dirty="0" err="1" smtClean="0"/>
              <a:t>лэпбука</a:t>
            </a:r>
            <a:r>
              <a:rPr lang="ru-RU" sz="1600" dirty="0" smtClean="0"/>
              <a:t> « Промыслы Урала»</a:t>
            </a:r>
            <a:br>
              <a:rPr lang="ru-RU" sz="1600" dirty="0" smtClean="0"/>
            </a:br>
            <a:r>
              <a:rPr lang="ru-RU" sz="1600" dirty="0" smtClean="0"/>
              <a:t>-      продуктивная деятельность:</a:t>
            </a:r>
            <a:br>
              <a:rPr lang="ru-RU" sz="1600" dirty="0" smtClean="0"/>
            </a:br>
            <a:r>
              <a:rPr lang="ru-RU" sz="1600" dirty="0" smtClean="0"/>
              <a:t>       рисование:  « Украшение  разделочной доски по мотивам  </a:t>
            </a:r>
            <a:r>
              <a:rPr lang="ru-RU" sz="1600" dirty="0" err="1" smtClean="0"/>
              <a:t>урало</a:t>
            </a:r>
            <a:r>
              <a:rPr lang="ru-RU" sz="1600" dirty="0" smtClean="0"/>
              <a:t>- сибирской  росписи»,  «Оренбургский пуховый платок», аппликация:«Уральские валенки», лепка :« Уральский фарфор» , </a:t>
            </a:r>
            <a:r>
              <a:rPr lang="ru-RU" sz="1600" dirty="0" err="1" smtClean="0"/>
              <a:t>пластилинография</a:t>
            </a:r>
            <a:r>
              <a:rPr lang="ru-RU" sz="1600" dirty="0" smtClean="0"/>
              <a:t> :«Каменный цветок» ,  «</a:t>
            </a:r>
            <a:r>
              <a:rPr lang="ru-RU" sz="1600" dirty="0" err="1" smtClean="0"/>
              <a:t>Каслинское</a:t>
            </a:r>
            <a:r>
              <a:rPr lang="ru-RU" sz="1600" dirty="0" smtClean="0"/>
              <a:t> литье»; </a:t>
            </a:r>
            <a:r>
              <a:rPr lang="ru-RU" sz="1600" dirty="0" err="1" smtClean="0"/>
              <a:t>граттаж</a:t>
            </a:r>
            <a:r>
              <a:rPr lang="ru-RU" sz="1600" dirty="0" smtClean="0"/>
              <a:t>   «Свет мой зеркальце…» по мотивам Златоустовской гравюры .</a:t>
            </a:r>
            <a:br>
              <a:rPr lang="ru-RU" sz="1600" dirty="0" smtClean="0"/>
            </a:br>
            <a:r>
              <a:rPr lang="ru-RU" sz="1600" dirty="0" smtClean="0"/>
              <a:t>-     игровая деятельность.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05800" cy="72008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фотоальбомы по народным промыслам Урала:</a:t>
            </a:r>
            <a:br>
              <a:rPr lang="ru-RU" sz="1600" b="1" dirty="0" smtClean="0"/>
            </a:br>
            <a:r>
              <a:rPr lang="ru-RU" sz="1600" b="1" dirty="0" smtClean="0"/>
              <a:t> «Промыслы Урала», « Расписные матрешки , «Урало-сибирская  роспись», «Камнерезное искусство», «»Орнаменты и вышивки народов Урала» «Уральский фарфор»</a:t>
            </a:r>
            <a:endParaRPr lang="ru-R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65008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57606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Мини-музей «Промыслы  Урала»</a:t>
            </a:r>
            <a:endParaRPr lang="ru-RU" sz="1800" b="1" dirty="0"/>
          </a:p>
        </p:txBody>
      </p:sp>
      <p:pic>
        <p:nvPicPr>
          <p:cNvPr id="2050" name="Picture 2" descr="C:\Users\ДОМ\Downloads\20220315_183422.jpg"/>
          <p:cNvPicPr>
            <a:picLocks noChangeAspect="1" noChangeArrowheads="1"/>
          </p:cNvPicPr>
          <p:nvPr/>
        </p:nvPicPr>
        <p:blipFill>
          <a:blip r:embed="rId2" cstate="print"/>
          <a:srcRect b="4762"/>
          <a:stretch>
            <a:fillRect/>
          </a:stretch>
        </p:blipFill>
        <p:spPr bwMode="auto">
          <a:xfrm>
            <a:off x="755576" y="1196752"/>
            <a:ext cx="3168353" cy="1697331"/>
          </a:xfrm>
          <a:prstGeom prst="rect">
            <a:avLst/>
          </a:prstGeom>
          <a:noFill/>
        </p:spPr>
      </p:pic>
      <p:pic>
        <p:nvPicPr>
          <p:cNvPr id="2051" name="Picture 3" descr="C:\Users\ДОМ\Downloads\20220315_183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200356" cy="1800200"/>
          </a:xfrm>
          <a:prstGeom prst="rect">
            <a:avLst/>
          </a:prstGeom>
          <a:noFill/>
        </p:spPr>
      </p:pic>
      <p:pic>
        <p:nvPicPr>
          <p:cNvPr id="2052" name="Picture 4" descr="C:\Users\ДОМ\Downloads\20220315_183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221088"/>
            <a:ext cx="3240360" cy="1822702"/>
          </a:xfrm>
          <a:prstGeom prst="rect">
            <a:avLst/>
          </a:prstGeom>
          <a:noFill/>
        </p:spPr>
      </p:pic>
      <p:pic>
        <p:nvPicPr>
          <p:cNvPr id="2053" name="Picture 5" descr="C:\Users\ДОМ\Downloads\20220315_183405.jpg"/>
          <p:cNvPicPr>
            <a:picLocks noChangeAspect="1" noChangeArrowheads="1"/>
          </p:cNvPicPr>
          <p:nvPr/>
        </p:nvPicPr>
        <p:blipFill>
          <a:blip r:embed="rId5" cstate="print"/>
          <a:srcRect r="7476" b="9401"/>
          <a:stretch>
            <a:fillRect/>
          </a:stretch>
        </p:blipFill>
        <p:spPr bwMode="auto">
          <a:xfrm>
            <a:off x="611560" y="4221088"/>
            <a:ext cx="3456384" cy="1903766"/>
          </a:xfrm>
          <a:prstGeom prst="rect">
            <a:avLst/>
          </a:prstGeom>
          <a:noFill/>
        </p:spPr>
      </p:pic>
      <p:pic>
        <p:nvPicPr>
          <p:cNvPr id="2054" name="Picture 6" descr="C:\Users\ДОМ\Downloads\20220315_1722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803430"/>
            <a:ext cx="3456384" cy="1944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79208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800" b="1" dirty="0" smtClean="0"/>
              <a:t>Папка – передвижка «Народные промыслы  Урала»</a:t>
            </a:r>
            <a:br>
              <a:rPr lang="ru-RU" sz="1800" b="1" dirty="0" smtClean="0"/>
            </a:br>
            <a:r>
              <a:rPr lang="ru-RU" sz="1800" b="1" dirty="0" smtClean="0"/>
              <a:t>(консультация для родителей)</a:t>
            </a:r>
            <a:endParaRPr lang="ru-RU" sz="1800" b="1" dirty="0"/>
          </a:p>
        </p:txBody>
      </p:sp>
      <p:pic>
        <p:nvPicPr>
          <p:cNvPr id="3074" name="Picture 2" descr="C:\Users\ДОМ\Downloads\20220315_172106.jpg"/>
          <p:cNvPicPr>
            <a:picLocks noChangeAspect="1" noChangeArrowheads="1"/>
          </p:cNvPicPr>
          <p:nvPr/>
        </p:nvPicPr>
        <p:blipFill>
          <a:blip r:embed="rId2" cstate="print"/>
          <a:srcRect t="14502" b="12412"/>
          <a:stretch>
            <a:fillRect/>
          </a:stretch>
        </p:blipFill>
        <p:spPr bwMode="auto">
          <a:xfrm>
            <a:off x="467544" y="1916832"/>
            <a:ext cx="8007067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305800" cy="50405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err="1" smtClean="0"/>
              <a:t>Лэпбук</a:t>
            </a:r>
            <a:r>
              <a:rPr lang="ru-RU" sz="1800" b="1" dirty="0" smtClean="0"/>
              <a:t> «Промыслы Урала»</a:t>
            </a:r>
            <a:endParaRPr lang="ru-RU" sz="1800" b="1" dirty="0"/>
          </a:p>
        </p:txBody>
      </p:sp>
      <p:pic>
        <p:nvPicPr>
          <p:cNvPr id="4098" name="Picture 2" descr="C:\Users\ДОМ\Downloads\20220315_171928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339752" y="1340768"/>
            <a:ext cx="4736525" cy="2664296"/>
          </a:xfrm>
          <a:prstGeom prst="rect">
            <a:avLst/>
          </a:prstGeom>
          <a:noFill/>
        </p:spPr>
      </p:pic>
      <p:pic>
        <p:nvPicPr>
          <p:cNvPr id="4099" name="Picture 3" descr="C:\Users\ДОМ\Downloads\20220315_171808.jpg"/>
          <p:cNvPicPr>
            <a:picLocks noChangeAspect="1" noChangeArrowheads="1"/>
          </p:cNvPicPr>
          <p:nvPr/>
        </p:nvPicPr>
        <p:blipFill>
          <a:blip r:embed="rId3" cstate="print"/>
          <a:srcRect r="19850"/>
          <a:stretch>
            <a:fillRect/>
          </a:stretch>
        </p:blipFill>
        <p:spPr bwMode="auto">
          <a:xfrm>
            <a:off x="323528" y="4221088"/>
            <a:ext cx="2736304" cy="1965818"/>
          </a:xfrm>
          <a:prstGeom prst="rect">
            <a:avLst/>
          </a:prstGeom>
          <a:noFill/>
        </p:spPr>
      </p:pic>
      <p:pic>
        <p:nvPicPr>
          <p:cNvPr id="4100" name="Picture 4" descr="C:\Users\ДОМ\Downloads\20220315_171549.jpg"/>
          <p:cNvPicPr>
            <a:picLocks noChangeAspect="1" noChangeArrowheads="1"/>
          </p:cNvPicPr>
          <p:nvPr/>
        </p:nvPicPr>
        <p:blipFill>
          <a:blip r:embed="rId4" cstate="print"/>
          <a:srcRect l="5901" r="20863"/>
          <a:stretch>
            <a:fillRect/>
          </a:stretch>
        </p:blipFill>
        <p:spPr bwMode="auto">
          <a:xfrm>
            <a:off x="3203848" y="4221088"/>
            <a:ext cx="2592288" cy="1944216"/>
          </a:xfrm>
          <a:prstGeom prst="rect">
            <a:avLst/>
          </a:prstGeom>
          <a:noFill/>
        </p:spPr>
      </p:pic>
      <p:pic>
        <p:nvPicPr>
          <p:cNvPr id="4101" name="Picture 5" descr="C:\Users\ДОМ\Downloads\20220315_171422.jpg"/>
          <p:cNvPicPr>
            <a:picLocks noChangeAspect="1" noChangeArrowheads="1"/>
          </p:cNvPicPr>
          <p:nvPr/>
        </p:nvPicPr>
        <p:blipFill>
          <a:blip r:embed="rId5" cstate="print"/>
          <a:srcRect l="10626" t="3801"/>
          <a:stretch>
            <a:fillRect/>
          </a:stretch>
        </p:blipFill>
        <p:spPr bwMode="auto">
          <a:xfrm>
            <a:off x="5940152" y="4221088"/>
            <a:ext cx="2775084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935416" cy="14401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/>
              <a:t>продуктивная деятельность</a:t>
            </a:r>
            <a:br>
              <a:rPr lang="ru-RU" sz="1600" b="1" dirty="0" smtClean="0"/>
            </a:br>
            <a:r>
              <a:rPr lang="ru-RU" sz="1400" dirty="0" smtClean="0"/>
              <a:t>рисование:  « Украшение  разделочной доски по мотивам  урало-сибирской  росписи» «Оренбургский пуховый платок», аппликация:«Уральские валенки», </a:t>
            </a:r>
            <a:br>
              <a:rPr lang="ru-RU" sz="1400" dirty="0" smtClean="0"/>
            </a:br>
            <a:r>
              <a:rPr lang="ru-RU" sz="1400" dirty="0" smtClean="0"/>
              <a:t>лепка :« Уральский фарфор» ,   </a:t>
            </a:r>
            <a:br>
              <a:rPr lang="ru-RU" sz="1400" dirty="0" smtClean="0"/>
            </a:br>
            <a:r>
              <a:rPr lang="ru-RU" sz="1400" dirty="0" err="1" smtClean="0"/>
              <a:t>пластилинография</a:t>
            </a:r>
            <a:r>
              <a:rPr lang="ru-RU" sz="1400" dirty="0" smtClean="0"/>
              <a:t> :«Каменный цветок» ,  «</a:t>
            </a:r>
            <a:r>
              <a:rPr lang="ru-RU" sz="1400" dirty="0" err="1" smtClean="0"/>
              <a:t>Каслинское</a:t>
            </a:r>
            <a:r>
              <a:rPr lang="ru-RU" sz="1400" dirty="0" smtClean="0"/>
              <a:t> литье»; </a:t>
            </a:r>
            <a:br>
              <a:rPr lang="ru-RU" sz="1400" dirty="0" smtClean="0"/>
            </a:br>
            <a:r>
              <a:rPr lang="ru-RU" sz="1400" dirty="0" err="1" smtClean="0"/>
              <a:t>граттаж</a:t>
            </a:r>
            <a:r>
              <a:rPr lang="ru-RU" sz="1400" dirty="0" smtClean="0"/>
              <a:t>   «Свет мой зеркальце…» по мотивам Златоустовской гравюры, </a:t>
            </a:r>
            <a:br>
              <a:rPr lang="ru-RU" sz="1400" dirty="0" smtClean="0"/>
            </a:br>
            <a:r>
              <a:rPr lang="ru-RU" sz="1400" dirty="0" smtClean="0"/>
              <a:t>(Выставка детских работ)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6158"/>
          <a:stretch>
            <a:fillRect/>
          </a:stretch>
        </p:blipFill>
        <p:spPr bwMode="auto">
          <a:xfrm>
            <a:off x="857224" y="2428868"/>
            <a:ext cx="750099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Настольные игры: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Лото  «Промыслы Урала» , </a:t>
            </a:r>
            <a:r>
              <a:rPr lang="ru-RU" sz="1600" b="1" dirty="0" err="1" smtClean="0"/>
              <a:t>Пазлы</a:t>
            </a:r>
            <a:r>
              <a:rPr lang="ru-RU" sz="1600" b="1" dirty="0" smtClean="0"/>
              <a:t> «Промыслы Урала»</a:t>
            </a:r>
            <a:endParaRPr lang="ru-RU" dirty="0"/>
          </a:p>
        </p:txBody>
      </p:sp>
      <p:pic>
        <p:nvPicPr>
          <p:cNvPr id="6147" name="Picture 3" descr="C:\Users\ДОМ\Downloads\20220315_154244.jpg"/>
          <p:cNvPicPr>
            <a:picLocks noChangeAspect="1" noChangeArrowheads="1"/>
          </p:cNvPicPr>
          <p:nvPr/>
        </p:nvPicPr>
        <p:blipFill>
          <a:blip r:embed="rId2" cstate="print"/>
          <a:srcRect r="12201"/>
          <a:stretch>
            <a:fillRect/>
          </a:stretch>
        </p:blipFill>
        <p:spPr bwMode="auto">
          <a:xfrm>
            <a:off x="467544" y="1772816"/>
            <a:ext cx="4530466" cy="2902508"/>
          </a:xfrm>
          <a:prstGeom prst="rect">
            <a:avLst/>
          </a:prstGeom>
          <a:noFill/>
        </p:spPr>
      </p:pic>
      <p:pic>
        <p:nvPicPr>
          <p:cNvPr id="6148" name="Picture 4" descr="C:\Users\ДОМ\Downloads\20220315_152837.jpg"/>
          <p:cNvPicPr>
            <a:picLocks noChangeAspect="1" noChangeArrowheads="1"/>
          </p:cNvPicPr>
          <p:nvPr/>
        </p:nvPicPr>
        <p:blipFill>
          <a:blip r:embed="rId3" cstate="print"/>
          <a:srcRect l="12201" r="5901"/>
          <a:stretch>
            <a:fillRect/>
          </a:stretch>
        </p:blipFill>
        <p:spPr bwMode="auto">
          <a:xfrm>
            <a:off x="4139952" y="3140968"/>
            <a:ext cx="4320480" cy="2967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417</TotalTime>
  <Words>53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ПРОЕКТ  «НАРОДНЫЕ ПРОМЫСЛЫ  УРАЛА»</vt:lpstr>
      <vt:lpstr>       Цель проекта: Создание условий для формирования представлений детей  о культуре и творчестве русского народа и изучения традиционных народных промыслов  Уральского региона. Для достижения поставленной цели поставлены следующие  задачи: -  познакомить детей с изделиями мастеров  Урала  и их происхождением; -  развивать навыки художественного творчества детей;  -  способствовать формированию у детей духовно-нравственных, патриотических чувств: чувства любви и гордости к родному краю на основе изучения народных промыслов Урала. Чтобы наиболее эффективно достичь планируемых результатов, были использованы следующие методы реализации проекта: -     беседы: «Народные промыслы Южного  Урала», «Что такое декоративно – прикладное искусство» -     просмотры мультфильмов по сказам П.П.Бажова «Горный мастер», «Малахитовая шкатулка», «Каменный цветок» -     чтение художественной литературы: П.П.Бажов «Сказы»,Е.Пермяк «Дедушкина копилка»,Ю. Подкорытов «Дед Куделька и Огонь Великан» -     создание фотоальбомов по народным промыслам Урала: «Промыслы Урала», « Расписные матрешки , «Урало-сибирская  роспись», «Камнерезное искусство», «»Орнаменты и вышивки народов Урала» «Уральский фарфор»  -     создание  мини-музея «Промыслы  Урала» -      картотека пословиц и загадок про промыслы Урала -      изготовление лэпбука « Промыслы Урала» -      продуктивная деятельность:        рисование:  « Украшение  разделочной доски по мотивам  урало- сибирской  росписи»,  «Оренбургский пуховый платок», аппликация:«Уральские валенки», лепка :« Уральский фарфор» , пластилинография :«Каменный цветок» ,  «Каслинское литье»; граттаж   «Свет мой зеркальце…» по мотивам Златоустовской гравюры . -     игровая деятельность.  </vt:lpstr>
      <vt:lpstr>фотоальбомы по народным промыслам Урала:  «Промыслы Урала», « Расписные матрешки , «Урало-сибирская  роспись», «Камнерезное искусство», «»Орнаменты и вышивки народов Урала» «Уральский фарфор»</vt:lpstr>
      <vt:lpstr>Мини-музей «Промыслы  Урала»</vt:lpstr>
      <vt:lpstr> Папка – передвижка «Народные промыслы  Урала» (консультация для родителей)</vt:lpstr>
      <vt:lpstr>Лэпбук «Промыслы Урала»</vt:lpstr>
      <vt:lpstr>продуктивная деятельность рисование:  « Украшение  разделочной доски по мотивам  урало-сибирской  росписи» «Оренбургский пуховый платок», аппликация:«Уральские валенки»,  лепка :« Уральский фарфор» ,    пластилинография :«Каменный цветок» ,  «Каслинское литье»;  граттаж   «Свет мой зеркальце…» по мотивам Златоустовской гравюры,  (Выставка детских работ)</vt:lpstr>
      <vt:lpstr>Настольные игры: Лото  «Промыслы Урала» , Пазлы «Промыслы Урала»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«НАРОДНЫЕ ПРОМЫСЛЫ  УРАЛА»</dc:title>
  <dc:creator>ДОМ</dc:creator>
  <cp:lastModifiedBy>ДОМ</cp:lastModifiedBy>
  <cp:revision>43</cp:revision>
  <dcterms:created xsi:type="dcterms:W3CDTF">2022-03-15T06:41:12Z</dcterms:created>
  <dcterms:modified xsi:type="dcterms:W3CDTF">2022-10-22T14:19:39Z</dcterms:modified>
</cp:coreProperties>
</file>