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A9A108A-2AD3-432D-99F8-88BE359163A6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01273CF-87E8-4583-8BD6-815ACEAD9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Игра-беседа по экологии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Яркова Татьяна Григорьевна </a:t>
            </a:r>
          </a:p>
          <a:p>
            <a:r>
              <a:rPr lang="ru-RU" dirty="0" smtClean="0"/>
              <a:t>1 кв. </a:t>
            </a:r>
            <a:r>
              <a:rPr lang="ru-RU" smtClean="0"/>
              <a:t>категории </a:t>
            </a: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активно работал на занятии-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Мне было интересно-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Занятие подарило хорошее настроение -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15140" y="1785926"/>
            <a:ext cx="571504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2066" y="3143248"/>
            <a:ext cx="642942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86776" y="4572008"/>
            <a:ext cx="714380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Лесная тень, лесная тишь, </a:t>
            </a:r>
          </a:p>
          <a:p>
            <a:pPr algn="ctr">
              <a:buNone/>
            </a:pPr>
            <a:r>
              <a:rPr lang="ru-RU" sz="4400" dirty="0" smtClean="0"/>
              <a:t>Полным-полно чудес, </a:t>
            </a:r>
          </a:p>
          <a:p>
            <a:pPr algn="ctr">
              <a:buNone/>
            </a:pPr>
            <a:r>
              <a:rPr lang="ru-RU" sz="4400" dirty="0" smtClean="0"/>
              <a:t>Ты перед сказкою стоишь, </a:t>
            </a:r>
          </a:p>
          <a:p>
            <a:pPr algn="ctr">
              <a:buNone/>
            </a:pPr>
            <a:r>
              <a:rPr lang="ru-RU" sz="4400" dirty="0" smtClean="0"/>
              <a:t>А сказка эта-лес. </a:t>
            </a:r>
          </a:p>
          <a:p>
            <a:pPr algn="ctr">
              <a:buNone/>
            </a:pPr>
            <a:r>
              <a:rPr lang="ru-RU" sz="4400" dirty="0" smtClean="0"/>
              <a:t>Ты эту сказку сохрани,</a:t>
            </a:r>
          </a:p>
          <a:p>
            <a:pPr algn="ctr">
              <a:buNone/>
            </a:pPr>
            <a:r>
              <a:rPr lang="ru-RU" sz="4400" dirty="0" smtClean="0"/>
              <a:t>Люби, жалей и береги.</a:t>
            </a:r>
            <a:endParaRPr lang="ru-RU" sz="4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roda-zima-sneg-nebo-pejzazh-zimnie-belyj-zak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992"/>
            <a:ext cx="9144000" cy="6938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припрп"/>
          <p:cNvSpPr>
            <a:spLocks noGrp="1"/>
          </p:cNvSpPr>
          <p:nvPr>
            <p:ph type="title"/>
          </p:nvPr>
        </p:nvSpPr>
        <p:spPr>
          <a:xfrm>
            <a:off x="-928726" y="4357694"/>
            <a:ext cx="8244000" cy="1188000"/>
          </a:xfrm>
          <a:effectLst>
            <a:innerShdw blurRad="63500" dist="50800" dir="2700000">
              <a:prstClr val="black">
                <a:alpha val="50000"/>
              </a:prstClr>
            </a:innerShdw>
            <a:softEdge rad="635000"/>
          </a:effectLst>
          <a:scene3d>
            <a:camera prst="isometricOffAxis2Right">
              <a:rot lat="2071554" lon="21326153" rev="18600000"/>
            </a:camera>
            <a:lightRig rig="threePt" dir="t"/>
          </a:scene3d>
          <a:sp3d z="25400">
            <a:bevelT w="114300" prst="artDeco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flatTx/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 животных зимой 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lkzm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365272" cy="475178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247885" cy="483796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db46342cf770b58d6e05edb92dbd7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7034726" cy="4694081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2514905_45-p-volk-na-serom-fone-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7"/>
            <a:ext cx="8215370" cy="4957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le_120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394999" cy="4929999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edvedi-zima-prir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7186496" cy="478281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56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Игра-беседа по экологии </vt:lpstr>
      <vt:lpstr>Слайд 2</vt:lpstr>
      <vt:lpstr>Жизнь животных зимой </vt:lpstr>
      <vt:lpstr>Слайд 4</vt:lpstr>
      <vt:lpstr>Слайд 5</vt:lpstr>
      <vt:lpstr>Слайд 6</vt:lpstr>
      <vt:lpstr>Слайд 7</vt:lpstr>
      <vt:lpstr>Слайд 8</vt:lpstr>
      <vt:lpstr>Слайд 9</vt:lpstr>
      <vt:lpstr>Рефлексия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Счастливый</dc:creator>
  <cp:lastModifiedBy>Счастливый</cp:lastModifiedBy>
  <cp:revision>7</cp:revision>
  <dcterms:created xsi:type="dcterms:W3CDTF">2022-01-23T15:19:03Z</dcterms:created>
  <dcterms:modified xsi:type="dcterms:W3CDTF">2022-01-25T16:47:25Z</dcterms:modified>
</cp:coreProperties>
</file>