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5" r:id="rId4"/>
    <p:sldId id="257" r:id="rId5"/>
    <p:sldId id="258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F6DA-4929-4281-B45B-15D9AFC1CE2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7C4E-6410-4622-905F-9C8B43E196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08" y="160586"/>
            <a:ext cx="6000791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Подготовила: Федорова Лариса Васильевна,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учитель начальных классов, учитель – логопед,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МОУ ИРМО «</a:t>
            </a:r>
            <a:r>
              <a:rPr lang="ru-RU" sz="2000" b="1" dirty="0" err="1">
                <a:solidFill>
                  <a:schemeClr val="tx2"/>
                </a:solidFill>
              </a:rPr>
              <a:t>Малоголоустненская</a:t>
            </a:r>
            <a:r>
              <a:rPr lang="ru-RU" sz="2000" b="1" dirty="0">
                <a:solidFill>
                  <a:schemeClr val="tx2"/>
                </a:solidFill>
              </a:rPr>
              <a:t> СОШ»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29289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Жизнь любого села похожа на жизнь отдельного человека. Есть день рождения, годы молодости и зрелости, расцвета и забвения. Всё это и есть биография.  И каждый человек обязан знать историю малой Родины, где он родился. 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нашего села произошло от реки , которая является главной достопримечательностью нашего родного края.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ней я сегодня и расскажу.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52955" y="5156418"/>
            <a:ext cx="728667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Река Голоустная </a:t>
            </a:r>
            <a:endParaRPr kumimoji="0" lang="ru-RU" sz="54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Heavy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43504" y="214290"/>
            <a:ext cx="385762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Река Голоустная берет свое начало с северного склона Приморского хребта, напротив пади Харгино.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Ее длина – 120-130 км.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20" y="142853"/>
            <a:ext cx="885828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Голоустная, начинаясь недалеко от Байкала, делает потом большую петлю, чтобы снова вернуться к озеру и отдать свои воды ему.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своем стремлении к Байкалу река изрезала степь на 8 русел, 5 из них высохли, вода течет только по трем оставшимся.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5720" y="5488394"/>
            <a:ext cx="45720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Происхождение названия реки связано с безлесным ("голым") участком дельты, образующим при впадении в озеро песчаные и каменистые наносы.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7158" y="5180618"/>
            <a:ext cx="650085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Издалека посмотришь – одни голые устья. Отсюда и название – Голоустная. По-бурятски имя реки звучит так: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Идин-Гол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(от самодийского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иди-вода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5786" y="0"/>
            <a:ext cx="83582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Дельта-  это единственное место на западном берегу Байкала, где природой созданы все условия для обитания водоплавающих и околоводных птиц.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заболоченных участках и по берегам небольших озерков в дельте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Голоустной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рядом с кряквой, чирком-свистунком, длинноногим крохалем, хохлатой чернетью, обычными для этих мест, гнездятся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огарь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и красноголовый нырок, представители редких видов птиц.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605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510367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Голоустная и  ее притоки являются нерестовыми, что не может не привлекать браконьеров. Свободный доступ к местам браконьерской рыбалки обеспечивает густая сеть лесных дорог. На реках определены водоохранные и нерестовые полосы. Но большинство рыбаков не знают или не хотят знать о существовании этих полос и нарушают запреты. Ловят налима, хариуса, ленка, пескаря, ельца.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Heavy</vt:lpstr>
      <vt:lpstr>Times New Roman</vt:lpstr>
      <vt:lpstr>Verdana</vt:lpstr>
      <vt:lpstr>Тема Office</vt:lpstr>
      <vt:lpstr>Подготовила: Федорова Лариса Васильевна, учитель начальных классов, учитель – логопед, МОУ ИРМО «Малоголоустненская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Тарбеева Лариса</cp:lastModifiedBy>
  <cp:revision>13</cp:revision>
  <dcterms:created xsi:type="dcterms:W3CDTF">2016-10-24T11:47:52Z</dcterms:created>
  <dcterms:modified xsi:type="dcterms:W3CDTF">2022-11-01T18:36:52Z</dcterms:modified>
</cp:coreProperties>
</file>