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bg1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4" y="619693"/>
            <a:ext cx="590465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Информационный проект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«Грач – вестник весны»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3-4 лет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Храмова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g1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3.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Заключительный этап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Совместные рисунки детей и родителей по теме «Грачи-вестники весны»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грачи\фото к проекту\bg1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D:\грачи\фото к презентации\Z5pkSQmUv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143404" cy="3107553"/>
          </a:xfrm>
          <a:prstGeom prst="rect">
            <a:avLst/>
          </a:prstGeom>
          <a:noFill/>
        </p:spPr>
      </p:pic>
      <p:pic>
        <p:nvPicPr>
          <p:cNvPr id="1027" name="Picture 3" descr="D:\грачи\фото к презентации\Srgm4DrX-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49" y="3286124"/>
            <a:ext cx="4274832" cy="3206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грачи\фото к проекту\bg1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3555" name="Picture 3" descr="D:\грачи\фото к презентации\UazObq7gn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362550"/>
            <a:ext cx="4214842" cy="3161131"/>
          </a:xfrm>
          <a:prstGeom prst="rect">
            <a:avLst/>
          </a:prstGeom>
          <a:noFill/>
        </p:spPr>
      </p:pic>
      <p:pic>
        <p:nvPicPr>
          <p:cNvPr id="23556" name="Picture 4" descr="D:\грачи\фото к презентации\352j51Gd_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394" y="285728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грачи\фото к проекту\bg1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4578" name="Picture 2" descr="D:\грачи\фото к презентации\Sbrd-tOWw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020531" cy="5360708"/>
          </a:xfrm>
          <a:prstGeom prst="rect">
            <a:avLst/>
          </a:prstGeom>
          <a:noFill/>
        </p:spPr>
      </p:pic>
      <p:pic>
        <p:nvPicPr>
          <p:cNvPr id="24579" name="Picture 3" descr="D:\грачи\фото к презентации\-uSRRpswzg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4024298" cy="47863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грачи\фото к проекту\bg1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2gSr9RI-G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028" y="692696"/>
            <a:ext cx="7778892" cy="4248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37321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Совместные работы детей и родителей «Грачи- вестники весны».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g1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9269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Дети обогатили свои представления о грачах, познакомились с народными приметами, загадками,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играми, связанными с грачами;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2.Дети научились замечать первые признаки весны.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Кроме того, успешно были созданы следующие продукты проекта: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поделок из пластилина «Грачата».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Коллективная работа «Грачи прилетели» с использованием аппликации.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Совместные работы детей и родителей «Грачи – вестники весны».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грачи\фото к проекту\bg1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g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34762" y="1331666"/>
            <a:ext cx="4874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56490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формировании целостной картины мира детей особое значение занимает работа по ознакомлению с природой. Современные дети оторваны от непосредственного общения с живой природой, имеют ограниченный опыт наблюдения за животными и птицами в естественных природных условиях. 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g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Цель проекта</a:t>
            </a:r>
            <a:r>
              <a:rPr lang="ru-RU" dirty="0" smtClean="0">
                <a:solidFill>
                  <a:schemeClr val="tx1"/>
                </a:solidFill>
              </a:rPr>
              <a:t>: расширение и обогащение представлений детей о   грачах и первых признаках весны.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g1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484784"/>
            <a:ext cx="806489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025" algn="l"/>
                <a:tab pos="2970213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1.Познакомить детей с характерными особенностями грачей, их повадками, строением тела,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025" algn="l"/>
                <a:tab pos="2970213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внешним видом, образом жизни, гнездованием;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025" algn="l"/>
                <a:tab pos="2970213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2.Развитие умения детей замечать первые весенние изменения в природе;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025" algn="l"/>
                <a:tab pos="2970213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3.Привлечь родителей воспитанников к работе по теме проекта.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g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краткосрочный.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информационный.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воспитатель, дети и родители группы.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воспитанников: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года,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младшая группа.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g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556792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Дети расширят свои представления о грачах, их внешнем виде, образе жизни. Познакомятся с народными приметами, загадками, закличками, и играми, связанными с грачами.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Дети  убедятся в том, что весна началась, основываясь на наблюдении за ее первыми признаками.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66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Предполагаемые продукты  проекта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4" name="Содержимое 3" descr="bg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1988840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1.Выставка поделок из пластилина «Грачата»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2.Коллективная работа «Грачи прилетели» с использованием  аппликации.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3.Совместные рисунки детей и родителей «Грачи –вестники весны».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0" y="46907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  <a:tab pos="2970213" algn="ct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Предполагаемые продукты  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Содержание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g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1196753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844824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Составление плана основного этапа проекта;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Формулировка цели и задач;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методики «трех вопросов» для формулировки целей и задач проекта («Что вы знаете о грачах?», «Что хотите узнать?»,«Как узнать?» );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литературы;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наглядно-дидактического материала;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репродукций картин;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развивающей среды в группе.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2.Основной этап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g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1772816"/>
            <a:ext cx="72728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рассказа В.Бианки «Грачи открыли весну» из «Лесной газеты»,рассказа Н. Сладкова «Грачи прилетели».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по лепке «Грачата»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с детьми: по картине А. Саврасова «Грачи прилетели»; о признаках весны, о грачах по предметным картинкам, просмотр презентации, видео фильма.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с детьми загадки, приметы, заклички о грачах, пальчиковая гимнастика.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Коллективная работа «Грачи прилетели»(с использованием аппликации)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Хороводная игра «Веснянка», подвижная игра «Ручеек»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Консультирование родителей по выполнению совместного с детьми рисунка «Грач- вестник весны».  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62068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2.Основной этап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484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Цель проекта: расширение и обогащение представлений детей о   грачах и первых признаках весны.     </vt:lpstr>
      <vt:lpstr> Задачи проекта: </vt:lpstr>
      <vt:lpstr>Продолжительность проекта: краткосрочный.  Тип проекта: информационный. Участники проекта: воспитатель, дети и родители группы. Возраст воспитанников: 3-4 года,  2 младшая группа. </vt:lpstr>
      <vt:lpstr>Ожидаемые результаты проекта: </vt:lpstr>
      <vt:lpstr>Предполагаемые продукты  проекта: </vt:lpstr>
      <vt:lpstr>Содержание проекта </vt:lpstr>
      <vt:lpstr>2.Основной этап</vt:lpstr>
      <vt:lpstr>3. Заключительный этап 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2022-03-25T09:00:57Z</dcterms:created>
  <dcterms:modified xsi:type="dcterms:W3CDTF">2022-10-31T12:57:25Z</dcterms:modified>
</cp:coreProperties>
</file>