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6" r:id="rId13"/>
    <p:sldId id="269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822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AE672A0-5DA3-4D45-832D-8B2491393DCA}" type="datetimeFigureOut">
              <a:rPr lang="ru-RU" smtClean="0"/>
              <a:pPr/>
              <a:t>20.08.2022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92BEBC3-BEA9-407D-91ED-10B7ED2C505D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692696"/>
            <a:ext cx="7851648" cy="9361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Созвездие </a:t>
            </a:r>
            <a:r>
              <a:rPr lang="ru-RU" dirty="0" err="1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Мандал</a:t>
            </a:r>
            <a:endParaRPr lang="ru-RU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5445224"/>
            <a:ext cx="6912768" cy="864096"/>
          </a:xfrm>
        </p:spPr>
        <p:txBody>
          <a:bodyPr/>
          <a:lstStyle/>
          <a:p>
            <a:pPr marR="0" lvl="0" algn="l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Составила ученица 3 «б» класса </a:t>
            </a:r>
            <a:r>
              <a:rPr lang="ru-RU" sz="200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Трубникова</a:t>
            </a:r>
            <a:r>
              <a:rPr lang="ru-RU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Елизавета</a:t>
            </a:r>
          </a:p>
          <a:p>
            <a:pPr marR="0" lvl="0" algn="l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sz="20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под руководством педагога-психолога Царева З.В.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08057"/>
            <a:ext cx="1231499" cy="143268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937" y="1628800"/>
            <a:ext cx="632140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238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214282" y="2292769"/>
            <a:ext cx="46434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78" y="1268760"/>
            <a:ext cx="6773243" cy="5400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977" y="117560"/>
            <a:ext cx="4767485" cy="13961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048" y="1340768"/>
            <a:ext cx="7620000" cy="5086350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33400" y="404664"/>
            <a:ext cx="7851648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Разные </a:t>
            </a:r>
            <a:r>
              <a:rPr lang="ru-RU" dirty="0" err="1" smtClean="0"/>
              <a:t>Мандалы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62" y="1268760"/>
            <a:ext cx="8296275" cy="517490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533399" y="332656"/>
            <a:ext cx="8186737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Мандала</a:t>
            </a:r>
            <a:r>
              <a:rPr lang="ru-RU" dirty="0" smtClean="0"/>
              <a:t> «Эмоция радости»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457200" y="704088"/>
            <a:ext cx="8229600" cy="1143000"/>
          </a:xfrm>
          <a:prstGeom prst="rect">
            <a:avLst/>
          </a:prstGeom>
          <a:ln>
            <a:noFill/>
          </a:ln>
        </p:spPr>
        <p:txBody>
          <a:bodyPr vert="horz" lIns="0" tIns="0" rIns="18288" bIns="0" anchor="b">
            <a:normAutofit fontScale="82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Список использованных источников:</a:t>
            </a:r>
            <a:endParaRPr kumimoji="0" lang="ru-RU" sz="56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tint val="90000"/>
                  <a:satMod val="120000"/>
                </a:schemeClr>
              </a:solidFill>
              <a:effectLst>
                <a:outerShdw blurRad="38100" dist="25400" dir="5400000" algn="tl" rotWithShape="0">
                  <a:srgbClr val="000000">
                    <a:alpha val="43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Содержимое 2"/>
          <p:cNvSpPr txBox="1">
            <a:spLocks/>
          </p:cNvSpPr>
          <p:nvPr/>
        </p:nvSpPr>
        <p:spPr>
          <a:xfrm>
            <a:off x="457200" y="1935480"/>
            <a:ext cx="8229600" cy="2069584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8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Киселева М.В. Арт-терапия в работе с детьми СПб Речь 2006;</a:t>
            </a: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ru-RU" sz="28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Копытин А.И. Диагностика в арт-терапии. Метод «</a:t>
            </a:r>
            <a:r>
              <a:rPr lang="ru-RU" sz="2800" dirty="0" err="1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Мандала</a:t>
            </a:r>
            <a:r>
              <a:rPr lang="ru-RU" sz="28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 СПб Речь 2002.</a:t>
            </a: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ru-RU" sz="2800" dirty="0" smtClean="0">
              <a:solidFill>
                <a:schemeClr val="bg1"/>
              </a:solidFill>
            </a:endParaRPr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ru-RU" sz="2800" dirty="0" smtClean="0"/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lang="ru-RU" sz="2800" dirty="0" smtClean="0"/>
          </a:p>
          <a:p>
            <a:pPr marR="45720" lvl="0">
              <a:spcBef>
                <a:spcPct val="20000"/>
              </a:spcBef>
              <a:buClr>
                <a:schemeClr val="accent3"/>
              </a:buClr>
              <a:buSzPct val="95000"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1" descr="F:\Внеурочка\Картинки\sov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005064"/>
            <a:ext cx="3538736" cy="25481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621269"/>
            <a:ext cx="806489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err="1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Мандала</a:t>
            </a:r>
            <a:r>
              <a:rPr lang="ru-RU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–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1"/>
                </a:solidFill>
                <a:effectLst/>
                <a:latin typeface="Arial" pitchFamily="34" charset="0"/>
                <a:cs typeface="Arial" pitchFamily="34" charset="0"/>
              </a:rPr>
              <a:t> в переводе означает круг и представляет рисунок в круге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772816"/>
            <a:ext cx="7200799" cy="48965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579" y="1011726"/>
            <a:ext cx="7126842" cy="483454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136815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dirty="0" smtClean="0"/>
              <a:t>Главное в создании </a:t>
            </a:r>
            <a:r>
              <a:rPr lang="ru-RU" sz="4800" dirty="0" err="1" smtClean="0"/>
              <a:t>мандалы</a:t>
            </a:r>
            <a:r>
              <a:rPr lang="ru-RU" sz="4800" dirty="0" smtClean="0"/>
              <a:t> – это выражение чувств</a:t>
            </a:r>
            <a:endParaRPr lang="ru-RU" sz="4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72816"/>
            <a:ext cx="8071048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404664"/>
            <a:ext cx="7851648" cy="2376264"/>
          </a:xfrm>
        </p:spPr>
        <p:txBody>
          <a:bodyPr>
            <a:noAutofit/>
          </a:bodyPr>
          <a:lstStyle/>
          <a:p>
            <a:pPr algn="ctr"/>
            <a:r>
              <a:rPr lang="ru-RU" sz="3200" b="0" dirty="0" smtClean="0">
                <a:solidFill>
                  <a:schemeClr val="tx1"/>
                </a:solidFill>
              </a:rPr>
              <a:t>Рисование своей </a:t>
            </a:r>
            <a:r>
              <a:rPr lang="ru-RU" sz="3200" b="0" dirty="0" err="1" smtClean="0">
                <a:solidFill>
                  <a:schemeClr val="tx1"/>
                </a:solidFill>
              </a:rPr>
              <a:t>мандалы</a:t>
            </a:r>
            <a:r>
              <a:rPr lang="ru-RU" sz="3200" b="0" dirty="0" smtClean="0">
                <a:solidFill>
                  <a:schemeClr val="tx1"/>
                </a:solidFill>
              </a:rPr>
              <a:t> – это больше чем просто рисование. Это отражение нашей души и тела.</a:t>
            </a:r>
            <a:br>
              <a:rPr lang="ru-RU" sz="3200" b="0" dirty="0" smtClean="0">
                <a:solidFill>
                  <a:schemeClr val="tx1"/>
                </a:solidFill>
              </a:rPr>
            </a:br>
            <a:r>
              <a:rPr lang="ru-RU" sz="3200" b="0" dirty="0" smtClean="0">
                <a:solidFill>
                  <a:schemeClr val="tx1"/>
                </a:solidFill>
              </a:rPr>
              <a:t>Нарисованная </a:t>
            </a:r>
            <a:r>
              <a:rPr lang="ru-RU" sz="3200" b="0" dirty="0" err="1" smtClean="0">
                <a:solidFill>
                  <a:schemeClr val="tx1"/>
                </a:solidFill>
              </a:rPr>
              <a:t>мандала</a:t>
            </a:r>
            <a:r>
              <a:rPr lang="ru-RU" sz="3200" b="0" dirty="0" smtClean="0">
                <a:solidFill>
                  <a:schemeClr val="tx1"/>
                </a:solidFill>
              </a:rPr>
              <a:t> рассказывает о нас больше, чем слова.</a:t>
            </a:r>
            <a:endParaRPr lang="ru-RU" sz="3200" b="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0928"/>
            <a:ext cx="9144000" cy="40770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28800"/>
            <a:ext cx="7992888" cy="4408512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971600" y="157678"/>
            <a:ext cx="7131568" cy="1399114"/>
          </a:xfrm>
        </p:spPr>
        <p:txBody>
          <a:bodyPr/>
          <a:lstStyle/>
          <a:p>
            <a:pPr algn="ctr"/>
            <a:r>
              <a:rPr lang="ru-RU" dirty="0" smtClean="0"/>
              <a:t>Наше настроение</a:t>
            </a: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628800"/>
            <a:ext cx="7848872" cy="4861206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851648" cy="1170986"/>
          </a:xfrm>
        </p:spPr>
        <p:txBody>
          <a:bodyPr/>
          <a:lstStyle/>
          <a:p>
            <a:pPr algn="ctr"/>
            <a:r>
              <a:rPr lang="ru-RU" dirty="0" smtClean="0"/>
              <a:t>Мы вместе с братом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260648"/>
            <a:ext cx="7851648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Мы разные, но мы вместе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2" y="1048305"/>
            <a:ext cx="9035055" cy="476138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357158" y="3061081"/>
            <a:ext cx="3786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     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905000"/>
            <a:ext cx="5256584" cy="4332312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3400" y="476672"/>
            <a:ext cx="7851648" cy="1008112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Мандала</a:t>
            </a:r>
            <a:r>
              <a:rPr lang="ru-RU" dirty="0" smtClean="0"/>
              <a:t> «Цветок жизни»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9">
      <a:dk1>
        <a:srgbClr val="105964"/>
      </a:dk1>
      <a:lt1>
        <a:srgbClr val="062328"/>
      </a:lt1>
      <a:dk2>
        <a:srgbClr val="21B2C8"/>
      </a:dk2>
      <a:lt2>
        <a:srgbClr val="DBF5F9"/>
      </a:lt2>
      <a:accent1>
        <a:srgbClr val="FFFF00"/>
      </a:accent1>
      <a:accent2>
        <a:srgbClr val="FFF98D"/>
      </a:accent2>
      <a:accent3>
        <a:srgbClr val="FFF654"/>
      </a:accent3>
      <a:accent4>
        <a:srgbClr val="FFF654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385</TotalTime>
  <Words>110</Words>
  <Application>Microsoft Office PowerPoint</Application>
  <PresentationFormat>Экран (4:3)</PresentationFormat>
  <Paragraphs>20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 Unicode MS</vt:lpstr>
      <vt:lpstr>Arial</vt:lpstr>
      <vt:lpstr>Calibri</vt:lpstr>
      <vt:lpstr>Constantia</vt:lpstr>
      <vt:lpstr>Times New Roman</vt:lpstr>
      <vt:lpstr>Wingdings 2</vt:lpstr>
      <vt:lpstr>Поток</vt:lpstr>
      <vt:lpstr>Созвездие Мандал</vt:lpstr>
      <vt:lpstr>Презентация PowerPoint</vt:lpstr>
      <vt:lpstr>Презентация PowerPoint</vt:lpstr>
      <vt:lpstr>Главное в создании мандалы – это выражение чувств</vt:lpstr>
      <vt:lpstr>Рисование своей мандалы – это больше чем просто рисование. Это отражение нашей души и тела. Нарисованная мандала рассказывает о нас больше, чем слова.</vt:lpstr>
      <vt:lpstr>Наше настроение</vt:lpstr>
      <vt:lpstr>Мы вместе с братом</vt:lpstr>
      <vt:lpstr>Мы разные, но мы вместе</vt:lpstr>
      <vt:lpstr>Мандала «Цветок жизни»</vt:lpstr>
      <vt:lpstr>Презентация PowerPoint</vt:lpstr>
      <vt:lpstr>Разные Мандалы </vt:lpstr>
      <vt:lpstr>Мандала «Эмоция радости»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Царева</dc:creator>
  <cp:lastModifiedBy>Home</cp:lastModifiedBy>
  <cp:revision>31</cp:revision>
  <dcterms:created xsi:type="dcterms:W3CDTF">2015-05-29T18:32:01Z</dcterms:created>
  <dcterms:modified xsi:type="dcterms:W3CDTF">2022-08-20T07:01:10Z</dcterms:modified>
</cp:coreProperties>
</file>