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Конкурс «Я и Природа»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45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70" y="2459566"/>
            <a:ext cx="2833687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439" y="624109"/>
            <a:ext cx="3656561" cy="48754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20" y="624110"/>
            <a:ext cx="3627668" cy="48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5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426" y="624110"/>
            <a:ext cx="4060031" cy="5413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25" y="624110"/>
            <a:ext cx="3848951" cy="5131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00" y="1736742"/>
            <a:ext cx="3351751" cy="44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5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58" y="622828"/>
            <a:ext cx="3617308" cy="482307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2496343"/>
            <a:ext cx="2833687" cy="3778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12" y="622828"/>
            <a:ext cx="4090988" cy="545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60" y="624110"/>
            <a:ext cx="4005952" cy="5341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50" y="624110"/>
            <a:ext cx="4005952" cy="534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1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3" y="624110"/>
            <a:ext cx="3967729" cy="5290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310" y="624111"/>
            <a:ext cx="3984890" cy="53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2150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</TotalTime>
  <Words>6</Words>
  <Application>Microsoft Office PowerPoint</Application>
  <PresentationFormat>Широкоэкранный</PresentationFormat>
  <Paragraphs>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Легкий дым</vt:lpstr>
      <vt:lpstr>Конкурс «Я и Природа»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ЧУЗ "КБ "РЖД-Медицина" в г.Смоленск"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«Я и Природа»</dc:title>
  <dc:creator>Никита Богданас</dc:creator>
  <cp:lastModifiedBy>Никита Богданас</cp:lastModifiedBy>
  <cp:revision>1</cp:revision>
  <dcterms:created xsi:type="dcterms:W3CDTF">2022-05-29T17:21:12Z</dcterms:created>
  <dcterms:modified xsi:type="dcterms:W3CDTF">2022-05-29T17:30:08Z</dcterms:modified>
</cp:coreProperties>
</file>