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4" r:id="rId10"/>
    <p:sldId id="267" r:id="rId11"/>
    <p:sldId id="268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36724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 упражнений, направленных на развитие артикуляционного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детей старшего дошкольного возраста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«Веселая артикуляционная гимнастика»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352928" cy="211264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учитель-логопед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Минасян Мариетта Викторовна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№49 города Ставрополя «ФЕЯ»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«Часики»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укреплять мышцы языка, отрабатывать его подвижность вправо-влево.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приоткрыть рот, высунуть язык как можно дальше и производить им плавные движения от одного уголка рта к другому. Проделать упражнение 10-15 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439795" cy="273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2952328"/>
          </a:xfrm>
        </p:spPr>
        <p:txBody>
          <a:bodyPr>
            <a:normAutofit fontScale="92500"/>
          </a:bodyPr>
          <a:lstStyle/>
          <a:p>
            <a:pPr marL="0" indent="20638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вырабатывать умение быстро менять положение языка, развивать его гибкость, подвижность, развивать гибкость и подвижность кончика языка.</a:t>
            </a:r>
          </a:p>
          <a:p>
            <a:pPr marL="0" indent="20638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показать зубы, приоткрыть рот, положить широкий язык за нижние зубы (с внутренней стороны, удерживать в таком положении 3-5 секунд. Потом поднять широкий язык за верхние зубы (с внутренней стороны) и удерживать 3-5 секунд. Так, поочерёдно, менять положение языка 4-6 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M\ЛОГОПЕДИЯ\Разнообразное\Предметные картинки\depositphotos_107643904-Kids-swing-vector-illustration-isola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592288" cy="236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№9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«Накажем язычок»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расслабить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мышцы языка путем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пошлёпывая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губами). Научиться удерживать язык распластанным, широким.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приоткрыть рот, спокойно положить на нижнюю губу и, пошлёпать его губами, произносить: 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½ÐµÐ¿Ð¾ÑÐ»ÑÑÐ½ÑÐ¹ ÑÐ·ÑÑÐ¾Ð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3638550" cy="2705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«Вкусное варенье»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отрабатывать движение широкой передней частью языка вверх, укреплять мышцы языка.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открыть рот и широким языком облизывать верхнюю и нижнюю губу, делая движение сверху вниз. Можно продолжить движение и убрать язык в рот. Повторять движения 5-8 раз.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ÐÐ°ÑÑÐ¸Ð½ÐºÐ¸ Ð¿Ð¾ Ð·Ð°Ð¿ÑÐ¾ÑÑ ÑÐ¸ÑÑÐ½Ð¾Ðº Ð²Ð°ÑÐµÐ½Ñ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2990850" cy="2781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«Блинчик»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вырабатывать умение удерживать язык в свободном, расслабленном положении, лежащим на нижней губе.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приоткрыть рот, положить широкий передний край языка на нижнюю губу. Удерживать его в таком положении под счёт от 1 до 5-10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3433445" cy="276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научиться удерживать язык в форме чашечки наверху, у верхних зубов, укреплять мускулатуру языка.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открыть рот и установить широкий язык наверху в форме чашечки (прижать боковые края языка к коренным зубам).</a:t>
            </a:r>
          </a:p>
          <a:p>
            <a:endParaRPr lang="ru-RU" dirty="0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3397250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«Лошадка»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отрабатывать подъём языка, подготавливать его к выработке вибрации, растягивать подъязычную связку (уздечку). Укреплять мышцы языка.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открыть рот и пощёлкать широким языком по нёбу («лошадка цокает копытами»).</a:t>
            </a:r>
          </a:p>
          <a:p>
            <a:endParaRPr lang="ru-RU" dirty="0"/>
          </a:p>
        </p:txBody>
      </p:sp>
      <p:pic>
        <p:nvPicPr>
          <p:cNvPr id="5" name="Рисунок 4" descr="https://catherineasquithgallery.com/uploads/posts/2021-03/thumbs/1614552537_36-p-detskie-kartinki-na-belom-fone-3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3240360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«Грибочек»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7"/>
            <a:ext cx="8640960" cy="2664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отрабатывать умение удерживать язык наверху в положении, необходимом для произнесения звука «Р». Укреплять мышцы языка, растягивать подъязычную связку (уздечку).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приоткрыть рот, присосать широкий язык к нёбу. Постепенно надо раскрывать рот всё шире и дольше удерживать язык в верхнем положении.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M\ЛОГОПЕДИЯ\Разнообразное\Предметные картинки\Fall_Mushrooms_Transparent_PNG_Pictur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861048"/>
            <a:ext cx="2997200" cy="284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«Парус»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удерживать язык за верхними зубами, укреплять мышцы языка.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широко открыть рот, поставить широкий язык за верхние зубы так, чтобы кончик языка крепко упирался в зубы. Удерживать 5-10 секунд.</a:t>
            </a:r>
          </a:p>
          <a:p>
            <a:endParaRPr lang="ru-RU" dirty="0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338437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«Ракета»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мускулатуру кончика языка, целенаправленность воздушной струи.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рот. На кончик носа положить ватку. Широким языком в форме «чашечки», прижатым к верхней губе, сдуть ватку с носа вверх.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s://ds05.infourok.ru/uploads/ex/1014/000df2c3-af4fdbd5/hello_html_21b8b55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240360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93663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Артикуляционный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праксис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комплекс специальных упражнений, направленных на укрепление мышц артикуляционного аппарата, на развитие силы, объема и подвижности органов артикуляции, участвующих в речевом процессе.</a:t>
            </a:r>
          </a:p>
          <a:p>
            <a:pPr marL="93663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663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развития артикуляционного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выработка полноценных движений и положений органов артикуляции, необходимых для формирования правильного звукопроизношения.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1845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отметить!</a:t>
            </a:r>
          </a:p>
          <a:p>
            <a:pPr algn="just">
              <a:buBlip>
                <a:blip r:embed="rId3"/>
              </a:buBlip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проводится ежедневно (от 2 до 10 минут в день);</a:t>
            </a:r>
          </a:p>
          <a:p>
            <a:pPr algn="just"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Артикуляционные упражнения выполняются в определенной последовательности: от простых к сложным;</a:t>
            </a:r>
          </a:p>
          <a:p>
            <a:pPr algn="just"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 выполняются перед зеркалом, дети должны видеть свое лицо и лицо педагога (родителя);</a:t>
            </a:r>
          </a:p>
          <a:p>
            <a:pPr algn="just"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выполняемых упражнений, новым может быть только одно, остальные упражнения выполняются с целью повторения и закрепления;</a:t>
            </a:r>
          </a:p>
          <a:p>
            <a:pPr algn="just"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 необходимо научиться контролировать собственные движения, выполняемые органами артикуляции;</a:t>
            </a:r>
          </a:p>
          <a:p>
            <a:pPr algn="just">
              <a:buBlip>
                <a:blip r:embed="rId3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(родитель) следит за правильностью выполнения упражнений, исключая наличие гиперкинезов,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синкинезий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>
            <a:noAutofit/>
          </a:bodyPr>
          <a:lstStyle/>
          <a:p>
            <a:pPr marL="93663" indent="176213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основой развития артикуляционного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включает в себя упражнения, направленные как на развитие подвижности и переключаемости органов артикуляции, так и на отработку определенных положений губ и языка. </a:t>
            </a:r>
          </a:p>
          <a:p>
            <a:pPr marL="93663" indent="176213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3663" indent="176213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Систему артикуляционной гимнастики делят на </a:t>
            </a:r>
          </a:p>
          <a:p>
            <a:pPr marL="93663" indent="176213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две основные категории:</a:t>
            </a:r>
          </a:p>
          <a:p>
            <a:pPr marL="93663" indent="352425" algn="ctr">
              <a:buBlip>
                <a:blip r:embed="rId3"/>
              </a:buBlip>
              <a:tabLst>
                <a:tab pos="71755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Статические упражнения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направлены на удержание артикуляционной позы в течение 5-10 секунд;</a:t>
            </a:r>
          </a:p>
          <a:p>
            <a:pPr marL="93663" indent="352425" algn="ctr">
              <a:buBlip>
                <a:blip r:embed="rId3"/>
              </a:buBlip>
              <a:tabLst>
                <a:tab pos="71755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Динамические упражнения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требуют ритмического повторения движений, координации и переключаемости движений.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№1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«Лягушка – Слонёнок»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мускулатуру губ.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Растянуть губы в стороны, не показывая зубов (улыбнуться), затем вытянуть губы вперед, как хоботок. Удерживать данное положение под счет от 1 до 10.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6992"/>
            <a:ext cx="2736304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040" y="3356992"/>
            <a:ext cx="2736304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«Хомячок»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укреплять мускулатуру щек, развивать координацию движений.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Ребёнок поочерёдно надувает и втягивает щёки в спокойном темпе, удерживая их в каждом положении 3-5 секунд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ickimage.ru/wp-content/uploads/images/detskie/hamster/homyak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3168352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«Лошадка фыркает»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подвижность губ, расслаблять мускулатуру губ.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Губы в полуулыбке, подуть на сомкнуты губы, чтобы они задрожали. Можно помочь вызвать вибрацию пальцами, водя ими по губам сверху вниз.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kisspng-horse-cartoon-drawing-clip-art-5afb180de34c20.5461457415264051339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56" y="3429000"/>
            <a:ext cx="309634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«Гребешок»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подвижность языка и укреплять его мускулатуру.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открыть рот. Язык находится между зубов и «выкатывается» вперёд и «отходит» вглубь рта. Упражнение повторить 8-10 раз в спокойном темпе. Зубы «расчесывают» язык.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thumbs.dreamstime.com/b/%D0%B3%D1%80%D0%B5%D0%B1%D0%B5%D0%BD%D1%8C-3035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468052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«Иголочка»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научиться делать язык узким и удерживать его в таком положении.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Открыть рот, язык высунуть как можно чаще, держа его в напряжении, сделать узким и удерживать в таком положении под счёт от 1 до 5-10.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30963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39392_18-p-fon-dlya-detskoi-prezentatsii-powerpoin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научиться удерживать язык в положении, необходимом для произношения свистящих звуков. Развивать мускулатуру языка, укреплять кончик языка.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приоткрыть рот, кончик языка поставить за нижние зубы, широкий язык установить «горкой». Удерживать в таком положении под счёт от 1 до 5-10.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216275" cy="27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852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Комплекс упражнений, направленных на развитие артикуляционного праксиса у детей старшего дошкольного возраста «Веселая артикуляционная гимнастика»</vt:lpstr>
      <vt:lpstr>Слайд 2</vt:lpstr>
      <vt:lpstr>Слайд 3</vt:lpstr>
      <vt:lpstr>Упражнение №1 «Лягушка – Слонёнок»</vt:lpstr>
      <vt:lpstr>Упражнение №2 «Хомячок»</vt:lpstr>
      <vt:lpstr>Упражнение №3 «Лошадка фыркает»</vt:lpstr>
      <vt:lpstr>Упражнение №4 «Гребешок»</vt:lpstr>
      <vt:lpstr>Упражнение №5 «Иголочка»</vt:lpstr>
      <vt:lpstr>Упражнение №6 «Горка»</vt:lpstr>
      <vt:lpstr>Упражнение №7 «Часики»</vt:lpstr>
      <vt:lpstr>Упражнение №8 «Качели»</vt:lpstr>
      <vt:lpstr>Упражнение №9 «Накажем язычок»</vt:lpstr>
      <vt:lpstr>Упражнение №10 «Вкусное варенье»</vt:lpstr>
      <vt:lpstr>Упражнение №11 «Блинчик»</vt:lpstr>
      <vt:lpstr>Упражнение №12 «Чашечка»</vt:lpstr>
      <vt:lpstr>Упражнение №13 «Лошадка»</vt:lpstr>
      <vt:lpstr>Упражнение №14 «Грибочек»</vt:lpstr>
      <vt:lpstr>Упражнение №15 «Парус»</vt:lpstr>
      <vt:lpstr>Упражнение №16 «Ракета»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артикуляционная гимнастика</dc:title>
  <dc:creator>мариетта минасян</dc:creator>
  <cp:lastModifiedBy>мариетта минасян</cp:lastModifiedBy>
  <cp:revision>18</cp:revision>
  <dcterms:created xsi:type="dcterms:W3CDTF">2022-05-04T13:39:52Z</dcterms:created>
  <dcterms:modified xsi:type="dcterms:W3CDTF">2022-05-04T16:40:09Z</dcterms:modified>
</cp:coreProperties>
</file>