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58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3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1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9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5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5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0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4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6729-290E-4BD2-B549-30340F55F83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97254-2BF6-4C8C-8B62-ABBE19869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4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1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bin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bin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3. ПАПКА ТЬЮТОРА\ЭОР\ОВОЩИ\шаблоны\1611338298_39-p-foni-s-ovoshchami-i-fruktami-dlya-prezenta-4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297"/>
            <a:ext cx="9148057" cy="60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1640" y="1514801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ЛЕКСИЧЕСКАЯ ТЕМА</a:t>
            </a:r>
          </a:p>
          <a:p>
            <a:pPr algn="ctr"/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«ОВОЩИ»</a:t>
            </a:r>
          </a:p>
          <a:p>
            <a:pPr algn="ctr"/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(для обучающихся с ТМНР)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9812" y="4161589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ьютор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Воротникова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Л.Ф.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Петропавловск-Камчатский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606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КГОБУ «Камчатская школа-интернат для обучающихся с ограниченными возможностями здоровья»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3515194"/>
            <a:ext cx="385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lang="en-US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НАЗОВИ ОВОЩИ</a:t>
            </a:r>
            <a:endParaRPr lang="ru-RU" sz="2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097" y="451155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ПЕРЕЦ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69968" y="4533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ПЕРЕЦ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G:\3. ПАПКА ТЬЮТОРА\ЭОР\ОВОЩИ\пиктограммы\пере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91856"/>
            <a:ext cx="3287358" cy="310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72" y="1134527"/>
            <a:ext cx="3219383" cy="321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G:\3. ПАПКА ТЬЮТОРА\ЭОР\ОВОЩИ\пиктограммы\be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243" r="9543"/>
          <a:stretch/>
        </p:blipFill>
        <p:spPr bwMode="auto">
          <a:xfrm>
            <a:off x="-22984" y="16701"/>
            <a:ext cx="922394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5877272"/>
            <a:ext cx="2977337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ПЕРЕЦ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4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097" y="451155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РЕДИС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69968" y="4533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РЕДИС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3. ПАПКА ТЬЮТОРА\ЭОР\ОВОЩИ\пиктограммы\реди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63128"/>
            <a:ext cx="3084696" cy="3116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3128"/>
            <a:ext cx="3203262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G:\3. ПАПКА ТЬЮТОРА\ЭОР\ОВОЩИ\пиктограммы\Чем-полезен-редис-для-организма-челове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6021288"/>
            <a:ext cx="3096344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РЕДИС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236" y="451155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ТЫКВА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69968" y="4533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ТЫКВА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G:\3. ПАПКА ТЬЮТОРА\ЭОР\ОВОЩИ\пиктограммы\тык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5" y="1310207"/>
            <a:ext cx="3287394" cy="2985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1310207"/>
            <a:ext cx="3240360" cy="2985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7" name="Picture 3" descr="G:\3. ПАПКА ТЬЮТОРА\ЭОР\ОВОЩИ\пиктограммы\osen-urozhay-tyk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5" y="233264"/>
            <a:ext cx="936846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5877272"/>
            <a:ext cx="324036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ТЫКВА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4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НАЗОВИ ОДНИМ СЛОВОМ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211893" y="3277260"/>
            <a:ext cx="1152195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6" y="764704"/>
            <a:ext cx="1862242" cy="1926053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754765"/>
            <a:ext cx="1971357" cy="193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6" y="2780927"/>
            <a:ext cx="1862242" cy="185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834" y="2775721"/>
            <a:ext cx="1906258" cy="183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5" y="4759347"/>
            <a:ext cx="1895529" cy="185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834" y="4759347"/>
            <a:ext cx="1906258" cy="185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G:\3. ПАПКА ТЬЮТОРА\ЭОР\ОВОЩИ\пиктограммы\овощи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94115"/>
            <a:ext cx="3536503" cy="32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584167" y="514367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5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НАЗОВИ ОДНИМ СЛОВОМ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211893" y="3277260"/>
            <a:ext cx="1152195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"/>
          <a:stretch/>
        </p:blipFill>
        <p:spPr bwMode="auto">
          <a:xfrm>
            <a:off x="5436096" y="2079404"/>
            <a:ext cx="3445150" cy="2852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70C0"/>
            </a:solidFill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584167" y="514367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89570"/>
            <a:ext cx="1766416" cy="16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89570"/>
            <a:ext cx="1850069" cy="16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3" y="2569520"/>
            <a:ext cx="1807461" cy="179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02" y="2541874"/>
            <a:ext cx="1743057" cy="182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4" y="4509120"/>
            <a:ext cx="18002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02" y="4509120"/>
            <a:ext cx="1808580" cy="174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НАЗОВИ ОДНИМ СЛОВОМ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283969" y="3277260"/>
            <a:ext cx="108012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9804" y="2164238"/>
            <a:ext cx="3434003" cy="2815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70C0"/>
            </a:solidFill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576625" y="5143669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1928571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836712"/>
            <a:ext cx="2015424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6" y="2924944"/>
            <a:ext cx="1939956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90" y="2924944"/>
            <a:ext cx="2029703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5" y="4749168"/>
            <a:ext cx="1963743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61" y="4749168"/>
            <a:ext cx="2008631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3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НАЗОВИ ОДНИМ СЛОВОМ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211893" y="3232506"/>
            <a:ext cx="1152195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37" y="1215365"/>
            <a:ext cx="1966682" cy="183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6672" y="1215365"/>
            <a:ext cx="1995221" cy="183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36" y="3689234"/>
            <a:ext cx="1966681" cy="1935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2643" y="3689234"/>
            <a:ext cx="1943277" cy="1970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G:\3. ПАПКА ТЬЮТОРА\ЭОР\ОВОЩИ\пиктограммы\овощи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94115"/>
            <a:ext cx="3536503" cy="32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584167" y="514367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3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НАЗОВИ ОДНИМ СЛОВОМ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283968" y="3334916"/>
            <a:ext cx="1152195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"/>
          <a:stretch/>
        </p:blipFill>
        <p:spPr bwMode="auto">
          <a:xfrm>
            <a:off x="5534334" y="2276872"/>
            <a:ext cx="3430153" cy="2789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70C0"/>
            </a:solidFill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584167" y="514367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4" y="1556792"/>
            <a:ext cx="1890329" cy="175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61" y="1556792"/>
            <a:ext cx="1844502" cy="175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4" y="3835592"/>
            <a:ext cx="1890329" cy="183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78" y="3835592"/>
            <a:ext cx="1944469" cy="183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6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НАЗОВИ ОДНИМ СЛОВОМ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283969" y="3277260"/>
            <a:ext cx="108012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9804" y="2164238"/>
            <a:ext cx="3434003" cy="2815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70C0"/>
            </a:solidFill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576625" y="5143669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26" y="1484784"/>
            <a:ext cx="1928571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2645" y="1484784"/>
            <a:ext cx="2015424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741" y="3861049"/>
            <a:ext cx="1939956" cy="166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5897" y="3861049"/>
            <a:ext cx="2029703" cy="166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НАЗОВИ ОДНИМ СЛОВОМ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048928" y="2872747"/>
            <a:ext cx="108012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"/>
          <a:stretch/>
        </p:blipFill>
        <p:spPr bwMode="auto">
          <a:xfrm>
            <a:off x="5364088" y="1556792"/>
            <a:ext cx="3467518" cy="2829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70C0"/>
            </a:solidFill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409397" y="5019126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6" y="1556792"/>
            <a:ext cx="3380048" cy="308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4373" y="5013176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G:\3. ПАПКА ТЬЮТОРА\ЭОР\ОВОЩИ\пиктограммы\depositphotos_29522813-stock-photo-fresh-vegetables-in-box-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4" y="0"/>
            <a:ext cx="8988888" cy="69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5850123"/>
            <a:ext cx="35283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ОВОЩИ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/>
      <p:bldP spid="11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3. ПАПКА ТЬЮТОРА\ЭОР\ОВОЩИ\шаблоны\1611338298_39-p-foni-s-ovoshchami-i-fruktami-dlya-prezenta-4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297"/>
            <a:ext cx="9148057" cy="60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8852" y="260648"/>
            <a:ext cx="385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lang="en-US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НАЗОВИ ОВОЩИ</a:t>
            </a:r>
            <a:endParaRPr lang="ru-RU" sz="2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124744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Формирование представлений об овощах, их внешнем виде, названии. Узнавать овощ при помощи пиктограммы. Соотносить изображение 	на пиктограмме с изображением на картинке, с реальным изображением.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3. ПАПКА ТЬЮТОРА\ЭОР\ОВОЩИ\шаблоны\1611338298_39-p-foni-s-ovoshchami-i-fruktami-dlya-prezenta-4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297"/>
            <a:ext cx="9148057" cy="60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33533"/>
            <a:ext cx="1988060" cy="197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2080249" cy="197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Я выполнил задание…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1619672" y="3815482"/>
            <a:ext cx="27363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ХОРОШО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4459996" y="3826367"/>
            <a:ext cx="27363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ПЛОХО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3. ПАПКА ТЬЮТОРА\ЭОР\ОВОЩИ\шаблоны\1611338298_39-p-foni-s-ovoshchami-i-fruktami-dlya-prezenta-4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297"/>
            <a:ext cx="9148057" cy="60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94184"/>
            <a:ext cx="6707088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Сейчас я буду…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79" y="1124744"/>
            <a:ext cx="3310410" cy="312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1907704" y="4249553"/>
            <a:ext cx="5536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ОТДЫХАТЬ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292390" cy="307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36510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КАПУСТА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G:\3. ПАПКА ТЬЮТОРА\ЭОР\ОВОЩИ\пиктограммы\e1286bec1486b8c38bcfd79ed3afa0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41446"/>
            <a:ext cx="3455893" cy="3084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70C0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615870" y="436510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КАПУСТА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G:\3. ПАПКА ТЬЮТОРА\ЭОР\ОВОЩИ\пиктограммы\belorusskaya-opisanie-sorta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4" r="1215"/>
          <a:stretch/>
        </p:blipFill>
        <p:spPr bwMode="auto">
          <a:xfrm>
            <a:off x="192094" y="0"/>
            <a:ext cx="8879137" cy="69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9792" y="6021288"/>
            <a:ext cx="424847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КАПУСТА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3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2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330" y="450912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КАРТОФЕЛЬ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5" y="1051927"/>
            <a:ext cx="3296283" cy="323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6470" r="5882" b="14411"/>
          <a:stretch/>
        </p:blipFill>
        <p:spPr bwMode="auto">
          <a:xfrm>
            <a:off x="5292080" y="1051927"/>
            <a:ext cx="3455178" cy="3237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48064" y="4533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КАРТОФЕЛЬ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G:\3. ПАПКА ТЬЮТОРА\ЭОР\ОВОЩИ\пиктограммы\l.a4cb8a611f7598fa14a818b7fd793f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6" y="160852"/>
            <a:ext cx="9165966" cy="646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5733256"/>
            <a:ext cx="388843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КАРТОФЕЛЬ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2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4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15" y="450912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МОРКОВЬ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69968" y="4533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МОРКОВЬ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0" y="1096453"/>
            <a:ext cx="3255963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873" y="1083066"/>
            <a:ext cx="3284583" cy="32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G:\3. ПАПКА ТЬЮТОРА\ЭОР\ОВОЩИ\пиктограммы\morkov-ljubit-gluboko-vozdelannuju-plodorodnuju-pochvu.-ne-prorezhivaju-pochti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69" y="116632"/>
            <a:ext cx="938290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5805264"/>
            <a:ext cx="396044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МОРКОВЬ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15" y="450912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ЛУК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69968" y="4533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ЛУК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8" y="1051219"/>
            <a:ext cx="3291205" cy="3248025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9" y="1051218"/>
            <a:ext cx="3168352" cy="3248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G:\3. ПАПКА ТЬЮТОРА\ЭОР\ОВОЩИ\пиктограммы\LukRepc3hati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70" y="188639"/>
            <a:ext cx="9589715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5733256"/>
            <a:ext cx="257636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ЛУК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4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15" y="450912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ОГУРЕЦ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69968" y="4533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ОГУРЕЦ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" y="1132257"/>
            <a:ext cx="3254474" cy="317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097097"/>
            <a:ext cx="3213165" cy="321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G:\3. ПАПКА ТЬЮТОРА\ЭОР\ОВОЩИ\пиктограммы\d0e2b75f1d6f24860382a429415413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15" y="86930"/>
            <a:ext cx="9309205" cy="672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4914" y="5949280"/>
            <a:ext cx="352839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ОГУРЕЦ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15" y="450912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СВЕКЛА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69968" y="4533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СВЕКЛА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0" y="1097097"/>
            <a:ext cx="3273425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6924" y="1132256"/>
            <a:ext cx="3334480" cy="3123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1" name="Picture 3" descr="G:\3. ПАПКА ТЬЮТОРА\ЭОР\ОВОЩИ\пиктограммы\d116e7540647d9df479f8a42bef66b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" y="-32792"/>
            <a:ext cx="9149716" cy="700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949280"/>
            <a:ext cx="324036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СВЕКЛА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4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8640"/>
            <a:ext cx="651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НАЗОВИ ОВОЩ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097" y="451155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ПОМИДОР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707904" y="2492896"/>
            <a:ext cx="1440160" cy="45672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69968" y="453332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ПОМИДОР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G:\3. ПАПКА ТЬЮТОРА\ЭОР\ОВОЩИ\пиктограммы\помидо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9" y="1162706"/>
            <a:ext cx="3398428" cy="3117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1162706"/>
            <a:ext cx="3362264" cy="3117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5" name="Picture 3" descr="G:\3. ПАПКА ТЬЮТОРА\ЭОР\ОВОЩИ\пиктограммы\pomidori-1024x6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72" y="188640"/>
            <a:ext cx="9557320" cy="656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85053" y="5733256"/>
            <a:ext cx="367240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ПОМИДОР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4" grpId="0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171</Words>
  <Application>Microsoft Office PowerPoint</Application>
  <PresentationFormat>Экран (4:3)</PresentationFormat>
  <Paragraphs>73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выполнил задание…</vt:lpstr>
      <vt:lpstr>Сейчас я буду…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новый мамонт</dc:creator>
  <cp:lastModifiedBy>новый мамонт</cp:lastModifiedBy>
  <cp:revision>23</cp:revision>
  <dcterms:created xsi:type="dcterms:W3CDTF">2021-10-14T00:31:29Z</dcterms:created>
  <dcterms:modified xsi:type="dcterms:W3CDTF">2021-10-14T06:15:08Z</dcterms:modified>
</cp:coreProperties>
</file>