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2" r:id="rId2"/>
    <p:sldId id="450" r:id="rId3"/>
    <p:sldId id="313" r:id="rId4"/>
    <p:sldId id="274" r:id="rId5"/>
    <p:sldId id="425" r:id="rId6"/>
    <p:sldId id="418" r:id="rId7"/>
    <p:sldId id="452" r:id="rId8"/>
    <p:sldId id="454" r:id="rId9"/>
    <p:sldId id="434" r:id="rId10"/>
    <p:sldId id="436" r:id="rId11"/>
    <p:sldId id="456" r:id="rId12"/>
    <p:sldId id="457" r:id="rId13"/>
    <p:sldId id="458" r:id="rId14"/>
    <p:sldId id="453" r:id="rId15"/>
    <p:sldId id="459" r:id="rId16"/>
    <p:sldId id="428" r:id="rId17"/>
    <p:sldId id="378"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BAA78A-477B-BD89-E758-722B9C4E6857}" name="FH4293" initials="F" userId="S::FH4293@office-365.works::8dc8934e-a5c2-4ca9-9deb-63d949bba1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пк" initials="п" lastIdx="1" clrIdx="0">
    <p:extLst>
      <p:ext uri="{19B8F6BF-5375-455C-9EA6-DF929625EA0E}">
        <p15:presenceInfo xmlns:p15="http://schemas.microsoft.com/office/powerpoint/2012/main" userId="пк" providerId="None"/>
      </p:ext>
    </p:extLst>
  </p:cmAuthor>
  <p:cmAuthor id="2" name="FH4293" initials="F" lastIdx="4" clrIdx="1">
    <p:extLst>
      <p:ext uri="{19B8F6BF-5375-455C-9EA6-DF929625EA0E}">
        <p15:presenceInfo xmlns:p15="http://schemas.microsoft.com/office/powerpoint/2012/main" userId="S::FH4293@office-365.works::8dc8934e-a5c2-4ca9-9deb-63d949bba1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6E82F"/>
    <a:srgbClr val="EC6E28"/>
    <a:srgbClr val="EC6E18"/>
    <a:srgbClr val="0156FF"/>
    <a:srgbClr val="FF9933"/>
    <a:srgbClr val="E01AD7"/>
    <a:srgbClr val="99229C"/>
    <a:srgbClr val="F664D7"/>
    <a:srgbClr val="DBF5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6" autoAdjust="0"/>
    <p:restoredTop sz="94161" autoAdjust="0"/>
  </p:normalViewPr>
  <p:slideViewPr>
    <p:cSldViewPr snapToGrid="0">
      <p:cViewPr varScale="1">
        <p:scale>
          <a:sx n="69" d="100"/>
          <a:sy n="69" d="100"/>
        </p:scale>
        <p:origin x="9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58B70-CA34-4B50-850F-DDFA6B64A7E2}" type="datetimeFigureOut">
              <a:rPr lang="ru-RU" smtClean="0"/>
              <a:t>29.11.2021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6953C-C722-46F3-9C46-0987B36053E6}" type="slidenum">
              <a:rPr lang="ru-RU" smtClean="0"/>
              <a:t>‹#›</a:t>
            </a:fld>
            <a:endParaRPr lang="ru-RU"/>
          </a:p>
        </p:txBody>
      </p:sp>
    </p:spTree>
    <p:extLst>
      <p:ext uri="{BB962C8B-B14F-4D97-AF65-F5344CB8AC3E}">
        <p14:creationId xmlns:p14="http://schemas.microsoft.com/office/powerpoint/2010/main" val="570001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1</a:t>
            </a:fld>
            <a:endParaRPr lang="ru-RU"/>
          </a:p>
        </p:txBody>
      </p:sp>
    </p:spTree>
    <p:extLst>
      <p:ext uri="{BB962C8B-B14F-4D97-AF65-F5344CB8AC3E}">
        <p14:creationId xmlns:p14="http://schemas.microsoft.com/office/powerpoint/2010/main" val="51435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4</a:t>
            </a:fld>
            <a:endParaRPr lang="ru-RU"/>
          </a:p>
        </p:txBody>
      </p:sp>
    </p:spTree>
    <p:extLst>
      <p:ext uri="{BB962C8B-B14F-4D97-AF65-F5344CB8AC3E}">
        <p14:creationId xmlns:p14="http://schemas.microsoft.com/office/powerpoint/2010/main" val="291188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5</a:t>
            </a:fld>
            <a:endParaRPr lang="ru-RU"/>
          </a:p>
        </p:txBody>
      </p:sp>
    </p:spTree>
    <p:extLst>
      <p:ext uri="{BB962C8B-B14F-4D97-AF65-F5344CB8AC3E}">
        <p14:creationId xmlns:p14="http://schemas.microsoft.com/office/powerpoint/2010/main" val="220853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6</a:t>
            </a:fld>
            <a:endParaRPr lang="ru-RU"/>
          </a:p>
        </p:txBody>
      </p:sp>
    </p:spTree>
    <p:extLst>
      <p:ext uri="{BB962C8B-B14F-4D97-AF65-F5344CB8AC3E}">
        <p14:creationId xmlns:p14="http://schemas.microsoft.com/office/powerpoint/2010/main" val="352778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12</a:t>
            </a:fld>
            <a:endParaRPr lang="ru-RU"/>
          </a:p>
        </p:txBody>
      </p:sp>
    </p:spTree>
    <p:extLst>
      <p:ext uri="{BB962C8B-B14F-4D97-AF65-F5344CB8AC3E}">
        <p14:creationId xmlns:p14="http://schemas.microsoft.com/office/powerpoint/2010/main" val="3072428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C26953C-C722-46F3-9C46-0987B36053E6}" type="slidenum">
              <a:rPr lang="ru-RU" smtClean="0"/>
              <a:t>14</a:t>
            </a:fld>
            <a:endParaRPr lang="ru-RU"/>
          </a:p>
        </p:txBody>
      </p:sp>
    </p:spTree>
    <p:extLst>
      <p:ext uri="{BB962C8B-B14F-4D97-AF65-F5344CB8AC3E}">
        <p14:creationId xmlns:p14="http://schemas.microsoft.com/office/powerpoint/2010/main" val="301778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BF98A2-ED62-42B9-BB90-2E23F5BC10A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84F01BB-53AF-4A00-8360-C1DB44DA6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D6E91F6-423F-4451-B973-F3693A0BF40E}"/>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D07A91D9-AE5C-4444-8B51-BCB060E39CC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DC6120-E731-4528-99FA-BE90973F87FE}"/>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352960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3D2AD4-CFC5-4306-A310-8CE25C2E495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9E281D-28EB-4BA3-A538-E33F884D055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0E24AAD-9534-41A5-9742-E53D5EC2A4CF}"/>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6234565A-0BDB-4E1F-ADFA-6C918B778B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268B07-83F8-41BD-819B-225735708DD7}"/>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171781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12462AA-C0F2-4B84-857D-5413A25F7AD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33FD0B2-CB9C-4926-BFA1-95EE2DE63A9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1DFC76-D446-4FD4-95BA-89CA4F9404E6}"/>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3E21AAF8-8683-4504-9CFF-6BC4AC15F0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369B2C-1A04-4FAF-9BA7-514C2DCCC170}"/>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115072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A193EE-DC18-48BF-8BC2-43FC19D99A7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3A873B4-51BE-4A46-BB47-360E7AE8C9F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8E66B63-893A-472A-B434-6A99DD44DD22}"/>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BDA503C0-58AA-4C2D-8E4E-051C43E189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B8B0F8-72B1-4BED-998E-73CDA97B230D}"/>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148170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936BDF-B37D-48F2-9E06-E950CC4CA55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7BCD323-596A-4DA6-8634-5B29186026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34EEDD1-C8D1-49D5-939B-2835F7539CD8}"/>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4FE845A8-504A-4378-8383-4BEB0B854C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89C2DEA-E489-4A7B-BDBA-F1F004CB83BC}"/>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419595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3D7A04-5D64-4840-BDB6-87C5D5C5140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88BB697-289B-434B-8A56-BBBFEC71386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2C558D5-006D-4B13-A4D7-E1314809B94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A48BC7C-5BA0-4619-A08A-238EA896990A}"/>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6" name="Нижний колонтитул 5">
            <a:extLst>
              <a:ext uri="{FF2B5EF4-FFF2-40B4-BE49-F238E27FC236}">
                <a16:creationId xmlns:a16="http://schemas.microsoft.com/office/drawing/2014/main" id="{C7DD6FA2-D9F1-4550-B8D8-8399A3E2C2D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5614CE2-DD2E-4D39-A808-BDC594B3DE7C}"/>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393631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88ABC-A7DE-44CA-9A1E-ABBA0244B79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399F8B-068D-46B2-AE46-581334EFB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B38EC68-979C-4D0A-9A01-0FAD82AF206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92587B7-186D-4A18-9BD8-00AB71E5E0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B64B7FC-59A0-4921-B12B-3BE58FC43C4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020A0BA-06A4-45D9-9C3C-CD9D7266D582}"/>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8" name="Нижний колонтитул 7">
            <a:extLst>
              <a:ext uri="{FF2B5EF4-FFF2-40B4-BE49-F238E27FC236}">
                <a16:creationId xmlns:a16="http://schemas.microsoft.com/office/drawing/2014/main" id="{26DFDE71-D03E-480F-89B8-AA42F2FA5C4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73E1054-FAC3-493D-8CAF-918BB52FA070}"/>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387116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1630F2-841F-4B29-AC63-4BCAED6D160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E69CC49-48F7-4CB9-8277-EA44B71C2C91}"/>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4" name="Нижний колонтитул 3">
            <a:extLst>
              <a:ext uri="{FF2B5EF4-FFF2-40B4-BE49-F238E27FC236}">
                <a16:creationId xmlns:a16="http://schemas.microsoft.com/office/drawing/2014/main" id="{02FA454E-11BE-4A1F-8898-E4FA6653819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9FF1228-F166-489E-B5F0-B23F6CDAC27B}"/>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341139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3DB6CE1-B98A-4B53-9E0C-A9E7C2584A38}"/>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3" name="Нижний колонтитул 2">
            <a:extLst>
              <a:ext uri="{FF2B5EF4-FFF2-40B4-BE49-F238E27FC236}">
                <a16:creationId xmlns:a16="http://schemas.microsoft.com/office/drawing/2014/main" id="{57689A71-5F05-48CC-B596-9DED68EA48C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0A194D8-9178-42FD-B9E2-9EB48E858BE6}"/>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111253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E9E812-29EE-4633-92AF-ADC34799A34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A931C30-21C2-4945-888A-6F325DDEA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F317699-8D2C-46E5-95FF-EB0BA7DD9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08FBF09-4BA7-443E-8CCA-0EC6D43A62B0}"/>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6" name="Нижний колонтитул 5">
            <a:extLst>
              <a:ext uri="{FF2B5EF4-FFF2-40B4-BE49-F238E27FC236}">
                <a16:creationId xmlns:a16="http://schemas.microsoft.com/office/drawing/2014/main" id="{42D20E3E-CF75-46D3-9416-4EC5898D46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1686059-96D4-4682-98E0-E17CEB56B28A}"/>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115266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D3812-72C0-44A0-8362-9D782F9A294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D40A8D4-8C17-4E83-BA7D-496FE1D8D4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6493518-1929-4C8E-B33E-39C02DA64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22FAB9E-D000-46B3-8D76-682757F251B7}"/>
              </a:ext>
            </a:extLst>
          </p:cNvPr>
          <p:cNvSpPr>
            <a:spLocks noGrp="1"/>
          </p:cNvSpPr>
          <p:nvPr>
            <p:ph type="dt" sz="half" idx="10"/>
          </p:nvPr>
        </p:nvSpPr>
        <p:spPr/>
        <p:txBody>
          <a:bodyPr/>
          <a:lstStyle/>
          <a:p>
            <a:fld id="{809F0BF5-1D8A-48AC-BBED-863A6BD37ACC}" type="datetimeFigureOut">
              <a:rPr lang="ru-RU" smtClean="0"/>
              <a:t>29.11.2021</a:t>
            </a:fld>
            <a:endParaRPr lang="ru-RU"/>
          </a:p>
        </p:txBody>
      </p:sp>
      <p:sp>
        <p:nvSpPr>
          <p:cNvPr id="6" name="Нижний колонтитул 5">
            <a:extLst>
              <a:ext uri="{FF2B5EF4-FFF2-40B4-BE49-F238E27FC236}">
                <a16:creationId xmlns:a16="http://schemas.microsoft.com/office/drawing/2014/main" id="{D07EC550-F765-4379-BF42-5D6BBFECD4E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8E19E31-9A24-4ECA-85B8-D1AF2C54F894}"/>
              </a:ext>
            </a:extLst>
          </p:cNvPr>
          <p:cNvSpPr>
            <a:spLocks noGrp="1"/>
          </p:cNvSpPr>
          <p:nvPr>
            <p:ph type="sldNum" sz="quarter" idx="12"/>
          </p:nvPr>
        </p:nvSpPr>
        <p:spPr/>
        <p:txBody>
          <a:bodyPr/>
          <a:lstStyle/>
          <a:p>
            <a:fld id="{75780376-7321-44F7-9472-85DED6167660}" type="slidenum">
              <a:rPr lang="ru-RU" smtClean="0"/>
              <a:t>‹#›</a:t>
            </a:fld>
            <a:endParaRPr lang="ru-RU"/>
          </a:p>
        </p:txBody>
      </p:sp>
    </p:spTree>
    <p:extLst>
      <p:ext uri="{BB962C8B-B14F-4D97-AF65-F5344CB8AC3E}">
        <p14:creationId xmlns:p14="http://schemas.microsoft.com/office/powerpoint/2010/main" val="37935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398">
              <a:srgbClr val="0C33F4">
                <a:alpha val="34000"/>
              </a:srgbClr>
            </a:gs>
            <a:gs pos="18000">
              <a:srgbClr val="FF6600">
                <a:alpha val="28627"/>
              </a:srgbClr>
            </a:gs>
            <a:gs pos="36000">
              <a:srgbClr val="FFFF00">
                <a:alpha val="61000"/>
              </a:srgbClr>
            </a:gs>
            <a:gs pos="0">
              <a:srgbClr val="D4ECBA">
                <a:alpha val="32000"/>
              </a:srgbClr>
            </a:gs>
            <a:gs pos="67000">
              <a:srgbClr val="00B0F0">
                <a:alpha val="32000"/>
              </a:srgbClr>
            </a:gs>
            <a:gs pos="0">
              <a:srgbClr val="FF0000">
                <a:alpha val="46000"/>
              </a:srgbClr>
            </a:gs>
            <a:gs pos="52000">
              <a:srgbClr val="00CC00">
                <a:alpha val="44000"/>
              </a:srgbClr>
            </a:gs>
            <a:gs pos="93000">
              <a:srgbClr val="8235D7">
                <a:alpha val="61961"/>
              </a:srgb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C3139-DC68-47C5-B854-AAF74877D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AAEBD4E-9841-4CA5-B81E-A0A92E4198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A42F2A6-677D-4A9A-9AA6-8D63B943B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F0BF5-1D8A-48AC-BBED-863A6BD37ACC}" type="datetimeFigureOut">
              <a:rPr lang="ru-RU" smtClean="0"/>
              <a:t>29.11.2021</a:t>
            </a:fld>
            <a:endParaRPr lang="ru-RU"/>
          </a:p>
        </p:txBody>
      </p:sp>
      <p:sp>
        <p:nvSpPr>
          <p:cNvPr id="5" name="Нижний колонтитул 4">
            <a:extLst>
              <a:ext uri="{FF2B5EF4-FFF2-40B4-BE49-F238E27FC236}">
                <a16:creationId xmlns:a16="http://schemas.microsoft.com/office/drawing/2014/main" id="{B5989776-9A17-4722-A1DA-270B774A3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91BCE9F-7BCF-4508-99CE-79D189194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80376-7321-44F7-9472-85DED6167660}" type="slidenum">
              <a:rPr lang="ru-RU" smtClean="0"/>
              <a:t>‹#›</a:t>
            </a:fld>
            <a:endParaRPr lang="ru-RU"/>
          </a:p>
        </p:txBody>
      </p:sp>
    </p:spTree>
    <p:extLst>
      <p:ext uri="{BB962C8B-B14F-4D97-AF65-F5344CB8AC3E}">
        <p14:creationId xmlns:p14="http://schemas.microsoft.com/office/powerpoint/2010/main" val="147368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4.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26.png"/><Relationship Id="rId4" Type="http://schemas.microsoft.com/office/2007/relationships/hdphoto" Target="../media/hdphoto4.wdp"/><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30.svg"/><Relationship Id="rId5" Type="http://schemas.openxmlformats.org/officeDocument/2006/relationships/image" Target="../media/image4.gif"/><Relationship Id="rId10" Type="http://schemas.openxmlformats.org/officeDocument/2006/relationships/image" Target="../media/image29.png"/><Relationship Id="rId4" Type="http://schemas.microsoft.com/office/2007/relationships/hdphoto" Target="../media/hdphoto10.wdp"/><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25.png"/><Relationship Id="rId3" Type="http://schemas.openxmlformats.org/officeDocument/2006/relationships/image" Target="../media/image31.png"/><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33.png"/><Relationship Id="rId1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32.svg"/><Relationship Id="rId9" Type="http://schemas.openxmlformats.org/officeDocument/2006/relationships/image" Target="../media/image17.png"/><Relationship Id="rId1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4.gif"/><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4.wdp"/><Relationship Id="rId11"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2.png"/><Relationship Id="rId4" Type="http://schemas.openxmlformats.org/officeDocument/2006/relationships/image" Target="../media/image36.gif"/><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hyperlink" Target="https://www.netclipart.com/pp/m/313-3136430_stairs-png-top-red-carpet-ladder-cheap-cartoon.png" TargetMode="External"/><Relationship Id="rId13" Type="http://schemas.openxmlformats.org/officeDocument/2006/relationships/hyperlink" Target="https://cdn3.vectorstock.com/i/1000x1000/62/12/cartoon-image-of-first-place-medal-vector-15676212.jpg" TargetMode="External"/><Relationship Id="rId18" Type="http://schemas.openxmlformats.org/officeDocument/2006/relationships/hyperlink" Target="https://byfashion.ru/upload/iblock/a70/9000S.jpg" TargetMode="External"/><Relationship Id="rId3" Type="http://schemas.openxmlformats.org/officeDocument/2006/relationships/hyperlink" Target="https://img-fotki.yandex.ru/get/3301/126673689.16f/0_fe634_bec22375_orig.jpg" TargetMode="External"/><Relationship Id="rId7" Type="http://schemas.openxmlformats.org/officeDocument/2006/relationships/hyperlink" Target="https://3mu.ru/wp-content/uploads/2015/12/melniza-na-prozrachnom-fone.png" TargetMode="External"/><Relationship Id="rId12" Type="http://schemas.openxmlformats.org/officeDocument/2006/relationships/hyperlink" Target="https://www.pinclipart.com/picdir/big/5-52676_transparent-background-ball-clip-art-png-download.png" TargetMode="External"/><Relationship Id="rId17" Type="http://schemas.openxmlformats.org/officeDocument/2006/relationships/hyperlink" Target="https://st2.depositphotos.com/4297405/7260/v/450/depositphotos_72606961-stock-illustration-this-is-part-of-the.jpg" TargetMode="External"/><Relationship Id="rId2" Type="http://schemas.openxmlformats.org/officeDocument/2006/relationships/hyperlink" Target="https://i.exclipart.com/images/graduation-hat-clip-art-png-5.png" TargetMode="External"/><Relationship Id="rId16" Type="http://schemas.openxmlformats.org/officeDocument/2006/relationships/hyperlink" Target="https://i.pinimg.com/originals/f9/22/e3/f922e3037017f7ef895799f80ca99b2c.png" TargetMode="External"/><Relationship Id="rId1" Type="http://schemas.openxmlformats.org/officeDocument/2006/relationships/slideLayout" Target="../slideLayouts/slideLayout2.xml"/><Relationship Id="rId6" Type="http://schemas.openxmlformats.org/officeDocument/2006/relationships/hyperlink" Target="https://1.bp.blogspot.com/-9qsPzMV-swk/XqGx7doetvI/AAAAAAAACv8/V7fiSGiDT6QlylEmQ82p4g4K0gQcLOoSgCLcBGAsYHQ/s1600/hands-and-feet-vector-1510480.jpg" TargetMode="External"/><Relationship Id="rId11" Type="http://schemas.openxmlformats.org/officeDocument/2006/relationships/hyperlink" Target="https://ds02.infourok.ru/uploads/ex/0f7d/0001bd2c-f4278b82/hello_html_m5a7fbd82.png" TargetMode="External"/><Relationship Id="rId5" Type="http://schemas.openxmlformats.org/officeDocument/2006/relationships/hyperlink" Target="https://www.youtube.com/watch?v=nWK56OV5CBQ" TargetMode="External"/><Relationship Id="rId15" Type="http://schemas.openxmlformats.org/officeDocument/2006/relationships/hyperlink" Target="https://media.baamboozle.com/uploads/images/83557/1620625603_281456.png" TargetMode="External"/><Relationship Id="rId10" Type="http://schemas.openxmlformats.org/officeDocument/2006/relationships/hyperlink" Target="https://www.youtube.com/watch?v=d5KB9K0Znh0" TargetMode="External"/><Relationship Id="rId4" Type="http://schemas.openxmlformats.org/officeDocument/2006/relationships/hyperlink" Target="https://1-collagen.ru/gallery_gen/1dc014a0695ededad1ee2a8aa8bb72a0_anim.gif" TargetMode="External"/><Relationship Id="rId9" Type="http://schemas.openxmlformats.org/officeDocument/2006/relationships/hyperlink" Target="https://cdn1.vectorstock.com/i/1000x1000/48/45/drum-vector-1214845.jpg" TargetMode="External"/><Relationship Id="rId14" Type="http://schemas.openxmlformats.org/officeDocument/2006/relationships/hyperlink" Target="https://pa1.narvii.com/6705/40c91d5b3f6205e69bd229bf8c2d73601cfe42bc_hq.gi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itd3.mycdn.me/image?id=878204055028&amp;t=20&amp;plc=MOBILE&amp;tkn=*KPkAckrFAOc3rXormAZ9N3oQg7I" TargetMode="External"/><Relationship Id="rId13" Type="http://schemas.openxmlformats.org/officeDocument/2006/relationships/hyperlink" Target="https://f0.pngfuel.com/png/711/754/glove-winter-winter-png-clip-art.png" TargetMode="External"/><Relationship Id="rId3" Type="http://schemas.openxmlformats.org/officeDocument/2006/relationships/hyperlink" Target="https://&#1094;&#1077;&#1085;&#1090;&#1088;-&#1087;&#1086;&#1084;&#1086;&#1097;&#1080;-&#1088;&#1086;&#1076;&#1080;&#1090;&#1077;&#1083;&#1103;&#1084;.&#1088;&#1092;/wp-content/uploads/2021/04/%D0%98%D0%B3%D1%80%D1%8F-%D0%B4%D0%BB%D1%8F-%D1%80%D0%B0%D0%B7%D0%B2%D0%B8%D1%82%D0%B8%D1%8F.jpg" TargetMode="External"/><Relationship Id="rId7" Type="http://schemas.openxmlformats.org/officeDocument/2006/relationships/hyperlink" Target="https://skazki.land/api/get-resized-image/7-voskresene-slon-9d23a.png?width=1024&amp;height=1024&amp;fit=inside" TargetMode="External"/><Relationship Id="rId12" Type="http://schemas.openxmlformats.org/officeDocument/2006/relationships/hyperlink" Target="https://cdn.pixabay.com/photo/2014/04/02/10/56/eyeball-304965_1280.png" TargetMode="External"/><Relationship Id="rId2" Type="http://schemas.openxmlformats.org/officeDocument/2006/relationships/hyperlink" Target="https://viro.edu.ru/attachments/article/7193/4_.pdf" TargetMode="External"/><Relationship Id="rId1" Type="http://schemas.openxmlformats.org/officeDocument/2006/relationships/slideLayout" Target="../slideLayouts/slideLayout2.xml"/><Relationship Id="rId6" Type="http://schemas.openxmlformats.org/officeDocument/2006/relationships/hyperlink" Target="https://www.clipartmax.com/png/full/140-1409879_insect-cartoon-drawing-clip-art-insect-cartoon-drawing-clip-art.png" TargetMode="External"/><Relationship Id="rId11" Type="http://schemas.openxmlformats.org/officeDocument/2006/relationships/hyperlink" Target="https://repbu.ru/shg/" TargetMode="External"/><Relationship Id="rId5" Type="http://schemas.openxmlformats.org/officeDocument/2006/relationships/hyperlink" Target="https://cdn3.vectorstock.com/i/1000x1000/78/97/snail-vector-707897.jpg" TargetMode="External"/><Relationship Id="rId10" Type="http://schemas.openxmlformats.org/officeDocument/2006/relationships/hyperlink" Target="https://www.pinclipart.com/picdir/big/126-1260437_professional-puppy-dog-training-in-lisburn-belfast-new.png" TargetMode="External"/><Relationship Id="rId4" Type="http://schemas.openxmlformats.org/officeDocument/2006/relationships/hyperlink" Target="https://&#1088;26.&#1085;&#1072;&#1074;&#1080;&#1075;&#1072;&#1090;&#1086;&#1088;.&#1076;&#1077;&#1090;&#1080;/images/events/cover/3928d70723a75fbfc7950312cd9d0f93_big.jpg" TargetMode="External"/><Relationship Id="rId9" Type="http://schemas.openxmlformats.org/officeDocument/2006/relationships/hyperlink" Target="https://nsportal.ru/detskiy-sad/zdorovyy-obraz-zhizni/2016/09/05/kineziologicheskie-uprazhneniya-ili-gimnastika-mozg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77.lipetskddo.ru/files/file/metod-razrabotki" TargetMode="External"/><Relationship Id="rId2" Type="http://schemas.openxmlformats.org/officeDocument/2006/relationships/hyperlink" Target="https://vk.com/topic-59141039_3536610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1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14.xm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gif"/><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png"/><Relationship Id="rId18" Type="http://schemas.openxmlformats.org/officeDocument/2006/relationships/image" Target="../media/image10.png"/><Relationship Id="rId26" Type="http://schemas.openxmlformats.org/officeDocument/2006/relationships/slide" Target="slide12.xml"/><Relationship Id="rId3" Type="http://schemas.openxmlformats.org/officeDocument/2006/relationships/slide" Target="slide7.xml"/><Relationship Id="rId21" Type="http://schemas.openxmlformats.org/officeDocument/2006/relationships/image" Target="../media/image11.png"/><Relationship Id="rId7" Type="http://schemas.openxmlformats.org/officeDocument/2006/relationships/image" Target="../media/image8.png"/><Relationship Id="rId12" Type="http://schemas.openxmlformats.org/officeDocument/2006/relationships/image" Target="../media/image1.png"/><Relationship Id="rId17" Type="http://schemas.openxmlformats.org/officeDocument/2006/relationships/slide" Target="slide6.xml"/><Relationship Id="rId25"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3.pn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9.xml"/><Relationship Id="rId11" Type="http://schemas.microsoft.com/office/2007/relationships/hdphoto" Target="../media/hdphoto4.wdp"/><Relationship Id="rId24" Type="http://schemas.openxmlformats.org/officeDocument/2006/relationships/slide" Target="slide11.xml"/><Relationship Id="rId5" Type="http://schemas.microsoft.com/office/2007/relationships/hdphoto" Target="../media/hdphoto2.wdp"/><Relationship Id="rId15" Type="http://schemas.openxmlformats.org/officeDocument/2006/relationships/slide" Target="slide14.xml"/><Relationship Id="rId23" Type="http://schemas.openxmlformats.org/officeDocument/2006/relationships/image" Target="../media/image12.png"/><Relationship Id="rId28" Type="http://schemas.microsoft.com/office/2007/relationships/hdphoto" Target="../media/hdphoto6.wdp"/><Relationship Id="rId10" Type="http://schemas.openxmlformats.org/officeDocument/2006/relationships/image" Target="../media/image9.png"/><Relationship Id="rId19" Type="http://schemas.microsoft.com/office/2007/relationships/hdphoto" Target="../media/hdphoto5.wdp"/><Relationship Id="rId4" Type="http://schemas.openxmlformats.org/officeDocument/2006/relationships/image" Target="../media/image7.png"/><Relationship Id="rId9" Type="http://schemas.openxmlformats.org/officeDocument/2006/relationships/slide" Target="slide10.xml"/><Relationship Id="rId14" Type="http://schemas.microsoft.com/office/2007/relationships/hdphoto" Target="../media/hdphoto1.wdp"/><Relationship Id="rId22" Type="http://schemas.openxmlformats.org/officeDocument/2006/relationships/slide" Target="slide13.xml"/><Relationship Id="rId27"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slide" Target="slide5.xml"/><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gif"/><Relationship Id="rId4" Type="http://schemas.microsoft.com/office/2007/relationships/hdphoto" Target="../media/hdphoto7.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9.wdp"/><Relationship Id="rId7" Type="http://schemas.openxmlformats.org/officeDocument/2006/relationships/slide" Target="slide5.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18.svg"/><Relationship Id="rId5" Type="http://schemas.microsoft.com/office/2007/relationships/hdphoto" Target="../media/hdphoto10.wdp"/><Relationship Id="rId10" Type="http://schemas.openxmlformats.org/officeDocument/2006/relationships/image" Target="../media/image17.png"/><Relationship Id="rId4" Type="http://schemas.openxmlformats.org/officeDocument/2006/relationships/image" Target="../media/image2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1.wdp"/><Relationship Id="rId7" Type="http://schemas.openxmlformats.org/officeDocument/2006/relationships/image" Target="../media/image4.gif"/><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png"/><Relationship Id="rId5" Type="http://schemas.microsoft.com/office/2007/relationships/hdphoto" Target="../media/hdphoto10.wdp"/><Relationship Id="rId10" Type="http://schemas.openxmlformats.org/officeDocument/2006/relationships/slide" Target="slide5.xml"/><Relationship Id="rId4" Type="http://schemas.openxmlformats.org/officeDocument/2006/relationships/image" Target="../media/image22.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4.gif"/><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4.png"/><Relationship Id="rId10" Type="http://schemas.openxmlformats.org/officeDocument/2006/relationships/image" Target="../media/image18.svg"/><Relationship Id="rId4" Type="http://schemas.microsoft.com/office/2007/relationships/hdphoto" Target="../media/hdphoto3.wdp"/><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79663C-5609-4A06-BC4E-0BE04C4922FF}"/>
              </a:ext>
            </a:extLst>
          </p:cNvPr>
          <p:cNvSpPr>
            <a:spLocks noGrp="1"/>
          </p:cNvSpPr>
          <p:nvPr>
            <p:ph type="ctrTitle"/>
          </p:nvPr>
        </p:nvSpPr>
        <p:spPr>
          <a:xfrm>
            <a:off x="648170" y="196817"/>
            <a:ext cx="6747164" cy="6253630"/>
          </a:xfrm>
        </p:spPr>
        <p:txBody>
          <a:bodyPr anchor="b">
            <a:normAutofit/>
          </a:bodyPr>
          <a:lstStyle/>
          <a:p>
            <a:r>
              <a:rPr lang="ru-RU" sz="2400" b="1" dirty="0">
                <a:solidFill>
                  <a:schemeClr val="accent5">
                    <a:lumMod val="50000"/>
                  </a:schemeClr>
                </a:solidFill>
                <a:latin typeface="Times New Roman" panose="02020603050405020304" pitchFamily="18" charset="0"/>
                <a:cs typeface="Times New Roman" panose="02020603050405020304" pitchFamily="18" charset="0"/>
              </a:rPr>
              <a:t>Презентация комплекса упражнений по автоматизация звуков позднего онтогенеза в слогах с использованием нейрогимнастики.</a:t>
            </a: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900" b="1" dirty="0">
                <a:solidFill>
                  <a:schemeClr val="accent5">
                    <a:lumMod val="50000"/>
                  </a:schemeClr>
                </a:solidFill>
                <a:latin typeface="Times New Roman" panose="02020603050405020304" pitchFamily="18" charset="0"/>
                <a:cs typeface="Times New Roman" panose="02020603050405020304" pitchFamily="18" charset="0"/>
              </a:rPr>
            </a:br>
            <a:r>
              <a:rPr lang="ru-RU" b="1" dirty="0">
                <a:solidFill>
                  <a:srgbClr val="FF0000"/>
                </a:solidFill>
                <a:latin typeface="Times New Roman" panose="02020603050405020304" pitchFamily="18" charset="0"/>
                <a:cs typeface="Times New Roman" panose="02020603050405020304" pitchFamily="18" charset="0"/>
              </a:rPr>
              <a:t>«Автоматизация звуков с Нейро».</a:t>
            </a:r>
            <a:br>
              <a:rPr lang="ru-RU" sz="4900" b="1" dirty="0">
                <a:solidFill>
                  <a:srgbClr val="FF0000"/>
                </a:solidFill>
                <a:latin typeface="Times New Roman" panose="02020603050405020304" pitchFamily="18" charset="0"/>
                <a:cs typeface="Times New Roman" panose="02020603050405020304" pitchFamily="18" charset="0"/>
              </a:rPr>
            </a:br>
            <a:br>
              <a:rPr lang="ru-RU" sz="900" b="1" dirty="0">
                <a:solidFill>
                  <a:srgbClr val="FF0000"/>
                </a:solidFill>
                <a:latin typeface="Times New Roman" panose="02020603050405020304" pitchFamily="18" charset="0"/>
                <a:cs typeface="Times New Roman" panose="02020603050405020304" pitchFamily="18" charset="0"/>
              </a:rPr>
            </a:br>
            <a:br>
              <a:rPr lang="ru-RU" sz="3200" b="1" dirty="0">
                <a:solidFill>
                  <a:srgbClr val="FF0000"/>
                </a:solidFill>
                <a:latin typeface="Times New Roman" panose="02020603050405020304" pitchFamily="18" charset="0"/>
                <a:cs typeface="Times New Roman" panose="02020603050405020304" pitchFamily="18" charset="0"/>
              </a:rPr>
            </a:br>
            <a:r>
              <a:rPr lang="ru-RU" sz="2200" b="1" dirty="0">
                <a:solidFill>
                  <a:schemeClr val="accent5">
                    <a:lumMod val="50000"/>
                  </a:schemeClr>
                </a:solidFill>
                <a:latin typeface="Times New Roman" panose="02020603050405020304" pitchFamily="18" charset="0"/>
                <a:cs typeface="Times New Roman" panose="02020603050405020304" pitchFamily="18" charset="0"/>
              </a:rPr>
              <a:t>Составитель: </a:t>
            </a:r>
            <a:br>
              <a:rPr lang="ru-RU" sz="2200" b="1" dirty="0">
                <a:solidFill>
                  <a:schemeClr val="accent5">
                    <a:lumMod val="50000"/>
                  </a:schemeClr>
                </a:solidFill>
                <a:latin typeface="Times New Roman" panose="02020603050405020304" pitchFamily="18" charset="0"/>
                <a:cs typeface="Times New Roman" panose="02020603050405020304" pitchFamily="18" charset="0"/>
              </a:rPr>
            </a:br>
            <a:r>
              <a:rPr lang="ru-RU" sz="2200" b="1" dirty="0">
                <a:solidFill>
                  <a:schemeClr val="accent5">
                    <a:lumMod val="50000"/>
                  </a:schemeClr>
                </a:solidFill>
                <a:latin typeface="Times New Roman" panose="02020603050405020304" pitchFamily="18" charset="0"/>
                <a:cs typeface="Times New Roman" panose="02020603050405020304" pitchFamily="18" charset="0"/>
              </a:rPr>
              <a:t>Учитель-логопед Рочева Ольга Вячеславовна</a:t>
            </a:r>
            <a:br>
              <a:rPr lang="ru-RU" sz="2200" b="1" dirty="0">
                <a:solidFill>
                  <a:schemeClr val="accent5">
                    <a:lumMod val="50000"/>
                  </a:schemeClr>
                </a:solidFill>
                <a:latin typeface="Times New Roman" panose="02020603050405020304" pitchFamily="18" charset="0"/>
                <a:cs typeface="Times New Roman" panose="02020603050405020304" pitchFamily="18" charset="0"/>
              </a:rPr>
            </a:br>
            <a:br>
              <a:rPr lang="ru-RU" sz="2200" b="1" dirty="0">
                <a:solidFill>
                  <a:schemeClr val="accent1">
                    <a:lumMod val="50000"/>
                  </a:schemeClr>
                </a:solidFill>
                <a:latin typeface="Times New Roman" panose="02020603050405020304" pitchFamily="18" charset="0"/>
                <a:cs typeface="Times New Roman" panose="02020603050405020304" pitchFamily="18" charset="0"/>
              </a:rPr>
            </a:br>
            <a:r>
              <a:rPr lang="ru-RU" sz="2200" b="1" dirty="0">
                <a:solidFill>
                  <a:srgbClr val="075D17"/>
                </a:solidFill>
                <a:latin typeface="Times New Roman" panose="02020603050405020304" pitchFamily="18" charset="0"/>
                <a:cs typeface="Times New Roman" panose="02020603050405020304" pitchFamily="18" charset="0"/>
              </a:rPr>
              <a:t>МДОУ «Детский сад № 91 компенсирующего вида» Республика Коми, г. Ухта, п. Шудаяг.</a:t>
            </a:r>
            <a:br>
              <a:rPr lang="ru-RU" sz="2200" b="1" dirty="0">
                <a:solidFill>
                  <a:srgbClr val="075D17"/>
                </a:solidFill>
                <a:latin typeface="Times New Roman" panose="02020603050405020304" pitchFamily="18" charset="0"/>
                <a:cs typeface="Times New Roman" panose="02020603050405020304" pitchFamily="18" charset="0"/>
              </a:rPr>
            </a:br>
            <a:br>
              <a:rPr lang="ru-RU" sz="2400" b="1" dirty="0">
                <a:solidFill>
                  <a:srgbClr val="075D17"/>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2021 г.</a:t>
            </a:r>
          </a:p>
        </p:txBody>
      </p:sp>
      <p:grpSp>
        <p:nvGrpSpPr>
          <p:cNvPr id="3" name="Группа 2">
            <a:extLst>
              <a:ext uri="{FF2B5EF4-FFF2-40B4-BE49-F238E27FC236}">
                <a16:creationId xmlns:a16="http://schemas.microsoft.com/office/drawing/2014/main" id="{E747CA80-498F-4A7B-BEDF-D4F9A81C1B95}"/>
              </a:ext>
            </a:extLst>
          </p:cNvPr>
          <p:cNvGrpSpPr/>
          <p:nvPr/>
        </p:nvGrpSpPr>
        <p:grpSpPr>
          <a:xfrm>
            <a:off x="7827818" y="667023"/>
            <a:ext cx="3906982" cy="5313218"/>
            <a:chOff x="8049492" y="886691"/>
            <a:chExt cx="3532908" cy="5070764"/>
          </a:xfrm>
        </p:grpSpPr>
        <p:grpSp>
          <p:nvGrpSpPr>
            <p:cNvPr id="9" name="Группа 8">
              <a:extLst>
                <a:ext uri="{FF2B5EF4-FFF2-40B4-BE49-F238E27FC236}">
                  <a16:creationId xmlns:a16="http://schemas.microsoft.com/office/drawing/2014/main" id="{8BA986F3-7ACC-43D0-9188-684FA15ADF1B}"/>
                </a:ext>
              </a:extLst>
            </p:cNvPr>
            <p:cNvGrpSpPr/>
            <p:nvPr/>
          </p:nvGrpSpPr>
          <p:grpSpPr>
            <a:xfrm>
              <a:off x="8049492" y="886691"/>
              <a:ext cx="3532908" cy="5070764"/>
              <a:chOff x="7752830" y="678542"/>
              <a:chExt cx="3888185" cy="5770910"/>
            </a:xfrm>
          </p:grpSpPr>
          <p:pic>
            <p:nvPicPr>
              <p:cNvPr id="11" name="Рисунок 10">
                <a:extLst>
                  <a:ext uri="{FF2B5EF4-FFF2-40B4-BE49-F238E27FC236}">
                    <a16:creationId xmlns:a16="http://schemas.microsoft.com/office/drawing/2014/main" id="{1B7F4199-5632-4F45-98A3-47D67CD56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12" name="Рисунок 11"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74D79433-B962-4EC4-8E88-BF87FB9E81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pic>
          <p:nvPicPr>
            <p:cNvPr id="13" name="Рисунок 12">
              <a:hlinkClick r:id="rId6" action="ppaction://hlinksldjump"/>
              <a:extLst>
                <a:ext uri="{FF2B5EF4-FFF2-40B4-BE49-F238E27FC236}">
                  <a16:creationId xmlns:a16="http://schemas.microsoft.com/office/drawing/2014/main" id="{1326B59F-E4DA-44AD-A0BB-3931799CA6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9492" y="5022274"/>
              <a:ext cx="911283" cy="912968"/>
            </a:xfrm>
            <a:prstGeom prst="rect">
              <a:avLst/>
            </a:prstGeom>
          </p:spPr>
        </p:pic>
      </p:grpSp>
    </p:spTree>
    <p:extLst>
      <p:ext uri="{BB962C8B-B14F-4D97-AF65-F5344CB8AC3E}">
        <p14:creationId xmlns:p14="http://schemas.microsoft.com/office/powerpoint/2010/main" val="260834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561704" y="269252"/>
            <a:ext cx="11038200"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pic>
        <p:nvPicPr>
          <p:cNvPr id="6" name="Рисунок 5">
            <a:hlinkClick r:id="rId2" action="ppaction://hlinksldjump"/>
            <a:extLst>
              <a:ext uri="{FF2B5EF4-FFF2-40B4-BE49-F238E27FC236}">
                <a16:creationId xmlns:a16="http://schemas.microsoft.com/office/drawing/2014/main" id="{9960F83A-6577-40D5-B6C1-17C885598D7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7000"/>
                    </a14:imgEffect>
                    <a14:imgEffect>
                      <a14:colorTemperature colorTemp="6215"/>
                    </a14:imgEffect>
                    <a14:imgEffect>
                      <a14:saturation sat="400000"/>
                    </a14:imgEffect>
                    <a14:imgEffect>
                      <a14:brightnessContrast contrast="34000"/>
                    </a14:imgEffect>
                  </a14:imgLayer>
                </a14:imgProps>
              </a:ext>
              <a:ext uri="{28A0092B-C50C-407E-A947-70E740481C1C}">
                <a14:useLocalDpi xmlns:a14="http://schemas.microsoft.com/office/drawing/2010/main" val="0"/>
              </a:ext>
            </a:extLst>
          </a:blip>
          <a:srcRect l="8472" t="7222" r="8750" b="7222"/>
          <a:stretch/>
        </p:blipFill>
        <p:spPr>
          <a:xfrm flipH="1">
            <a:off x="10440155" y="48669"/>
            <a:ext cx="1607903" cy="1607678"/>
          </a:xfrm>
          <a:prstGeom prst="rect">
            <a:avLst/>
          </a:prstGeom>
        </p:spPr>
      </p:pic>
      <p:grpSp>
        <p:nvGrpSpPr>
          <p:cNvPr id="8" name="Группа 7">
            <a:extLst>
              <a:ext uri="{FF2B5EF4-FFF2-40B4-BE49-F238E27FC236}">
                <a16:creationId xmlns:a16="http://schemas.microsoft.com/office/drawing/2014/main" id="{A25B99D9-D7A1-4022-BFD4-CE0A66E3545E}"/>
              </a:ext>
            </a:extLst>
          </p:cNvPr>
          <p:cNvGrpSpPr/>
          <p:nvPr/>
        </p:nvGrpSpPr>
        <p:grpSpPr>
          <a:xfrm>
            <a:off x="1003010" y="1110448"/>
            <a:ext cx="4686541" cy="5353231"/>
            <a:chOff x="3093928" y="927865"/>
            <a:chExt cx="5073041" cy="5797093"/>
          </a:xfrm>
        </p:grpSpPr>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21D4FDAE-F473-4FB4-8EAD-479CC37177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2" b="84375" l="13323" r="89969">
                          <a14:foregroundMark x1="51411" y1="7682" x2="56897" y2="7552"/>
                          <a14:foregroundMark x1="14734" y1="20052" x2="14890" y2="20833"/>
                          <a14:foregroundMark x1="14577" y1="25911" x2="15047" y2="27734"/>
                          <a14:foregroundMark x1="79154" y1="35938" x2="78840" y2="36328"/>
                          <a14:foregroundMark x1="57367" y1="79297" x2="59248" y2="82422"/>
                          <a14:foregroundMark x1="35580" y1="81380" x2="34639" y2="84115"/>
                          <a14:foregroundMark x1="58150" y1="84115" x2="58150" y2="84375"/>
                          <a14:foregroundMark x1="90282" y1="27734" x2="90282" y2="27734"/>
                          <a14:foregroundMark x1="40282" y1="79036" x2="40125" y2="79167"/>
                          <a14:foregroundMark x1="41850" y1="17969" x2="41850" y2="18099"/>
                          <a14:foregroundMark x1="17241" y1="33203" x2="17555" y2="33333"/>
                          <a14:foregroundMark x1="18495" y1="34115" x2="18809" y2="34505"/>
                          <a14:foregroundMark x1="89969" y1="23958" x2="89969" y2="24349"/>
                          <a14:foregroundMark x1="63480" y1="33073" x2="63950" y2="33464"/>
                          <a14:foregroundMark x1="77900" y1="15495" x2="77586" y2="16016"/>
                          <a14:foregroundMark x1="29781" y1="13021" x2="30564" y2="13021"/>
                          <a14:foregroundMark x1="31348" y1="13411" x2="32602" y2="13411"/>
                          <a14:foregroundMark x1="41066" y1="17448" x2="41693" y2="17708"/>
                          <a14:foregroundMark x1="43574" y1="19141" x2="44044" y2="19401"/>
                          <a14:foregroundMark x1="39969" y1="79427" x2="41223" y2="77214"/>
                          <a14:foregroundMark x1="13950" y1="25651" x2="13950" y2="24349"/>
                          <a14:foregroundMark x1="13480" y1="19271" x2="13323" y2="18750"/>
                          <a14:backgroundMark x1="74608" y1="14583" x2="74608" y2="14583"/>
                          <a14:backgroundMark x1="80408" y1="13542" x2="80408" y2="13542"/>
                          <a14:backgroundMark x1="60972" y1="74870" x2="63793" y2="80729"/>
                          <a14:backgroundMark x1="44357" y1="75130" x2="43260" y2="83333"/>
                          <a14:backgroundMark x1="43260" y1="83333" x2="43887" y2="83854"/>
                          <a14:backgroundMark x1="62382" y1="4948" x2="64107" y2="5339"/>
                          <a14:backgroundMark x1="36520" y1="54427" x2="36834" y2="54427"/>
                          <a14:backgroundMark x1="37304" y1="55729" x2="37304" y2="55729"/>
                          <a14:backgroundMark x1="41223" y1="81901" x2="41379" y2="80729"/>
                          <a14:backgroundMark x1="41379" y1="79557" x2="41693" y2="79167"/>
                        </a14:backgroundRemoval>
                      </a14:imgEffect>
                      <a14:imgEffect>
                        <a14:colorTemperature colorTemp="11500"/>
                      </a14:imgEffect>
                      <a14:imgEffect>
                        <a14:saturation sat="95000"/>
                      </a14:imgEffect>
                      <a14:imgEffect>
                        <a14:brightnessContrast contrast="16000"/>
                      </a14:imgEffect>
                    </a14:imgLayer>
                  </a14:imgProps>
                </a:ext>
                <a:ext uri="{28A0092B-C50C-407E-A947-70E740481C1C}">
                  <a14:useLocalDpi xmlns:a14="http://schemas.microsoft.com/office/drawing/2010/main" val="0"/>
                </a:ext>
              </a:extLst>
            </a:blip>
            <a:srcRect l="6412" r="1772" b="12840"/>
            <a:stretch/>
          </p:blipFill>
          <p:spPr>
            <a:xfrm>
              <a:off x="3093928" y="927865"/>
              <a:ext cx="5073041" cy="5797093"/>
            </a:xfrm>
            <a:prstGeom prst="rect">
              <a:avLst/>
            </a:prstGeom>
          </p:spPr>
        </p:pic>
        <p:sp>
          <p:nvSpPr>
            <p:cNvPr id="7" name="Овал 6">
              <a:extLst>
                <a:ext uri="{FF2B5EF4-FFF2-40B4-BE49-F238E27FC236}">
                  <a16:creationId xmlns:a16="http://schemas.microsoft.com/office/drawing/2014/main" id="{2917673F-EEB5-4392-BBB9-628386259C6D}"/>
                </a:ext>
              </a:extLst>
            </p:cNvPr>
            <p:cNvSpPr/>
            <p:nvPr/>
          </p:nvSpPr>
          <p:spPr>
            <a:xfrm>
              <a:off x="5081940" y="2991028"/>
              <a:ext cx="470264" cy="506338"/>
            </a:xfrm>
            <a:prstGeom prst="ellipse">
              <a:avLst/>
            </a:prstGeom>
            <a:solidFill>
              <a:srgbClr val="FFFF00">
                <a:alpha val="6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 name="Группа 10">
            <a:extLst>
              <a:ext uri="{FF2B5EF4-FFF2-40B4-BE49-F238E27FC236}">
                <a16:creationId xmlns:a16="http://schemas.microsoft.com/office/drawing/2014/main" id="{DA2195E5-F61F-4EB8-8C83-A3596247974A}"/>
              </a:ext>
            </a:extLst>
          </p:cNvPr>
          <p:cNvGrpSpPr/>
          <p:nvPr/>
        </p:nvGrpSpPr>
        <p:grpSpPr>
          <a:xfrm flipH="1">
            <a:off x="6735295" y="1110448"/>
            <a:ext cx="4686540" cy="5353230"/>
            <a:chOff x="2545420" y="927864"/>
            <a:chExt cx="5073041" cy="5797093"/>
          </a:xfrm>
        </p:grpSpPr>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BC0C9A7A-2421-4BF4-A35D-B90983A2D167}"/>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422" b="84375" l="13323" r="89969">
                          <a14:foregroundMark x1="51411" y1="7682" x2="56897" y2="7552"/>
                          <a14:foregroundMark x1="14734" y1="20052" x2="14890" y2="20833"/>
                          <a14:foregroundMark x1="14577" y1="25911" x2="15047" y2="27734"/>
                          <a14:foregroundMark x1="79154" y1="35938" x2="78840" y2="36328"/>
                          <a14:foregroundMark x1="57367" y1="79297" x2="59248" y2="82422"/>
                          <a14:foregroundMark x1="35580" y1="81380" x2="34639" y2="84115"/>
                          <a14:foregroundMark x1="58150" y1="84115" x2="58150" y2="84375"/>
                          <a14:foregroundMark x1="90282" y1="27734" x2="90282" y2="27734"/>
                          <a14:foregroundMark x1="40282" y1="79036" x2="40125" y2="79167"/>
                          <a14:foregroundMark x1="41850" y1="17969" x2="41850" y2="18099"/>
                          <a14:foregroundMark x1="17241" y1="33203" x2="17555" y2="33333"/>
                          <a14:foregroundMark x1="18495" y1="34115" x2="18809" y2="34505"/>
                          <a14:foregroundMark x1="89969" y1="23958" x2="89969" y2="24349"/>
                          <a14:foregroundMark x1="63480" y1="33073" x2="63950" y2="33464"/>
                          <a14:foregroundMark x1="77900" y1="15495" x2="77586" y2="16016"/>
                          <a14:foregroundMark x1="29781" y1="13021" x2="30564" y2="13021"/>
                          <a14:foregroundMark x1="31348" y1="13411" x2="32602" y2="13411"/>
                          <a14:foregroundMark x1="41066" y1="17448" x2="41693" y2="17708"/>
                          <a14:foregroundMark x1="43574" y1="19141" x2="44044" y2="19401"/>
                          <a14:foregroundMark x1="39969" y1="79427" x2="41223" y2="77214"/>
                          <a14:foregroundMark x1="13950" y1="25651" x2="13950" y2="24349"/>
                          <a14:foregroundMark x1="13480" y1="19271" x2="13323" y2="18750"/>
                          <a14:backgroundMark x1="74608" y1="14583" x2="74608" y2="14583"/>
                          <a14:backgroundMark x1="80408" y1="13542" x2="80408" y2="13542"/>
                          <a14:backgroundMark x1="60972" y1="74870" x2="63793" y2="80729"/>
                          <a14:backgroundMark x1="44357" y1="75130" x2="43260" y2="83333"/>
                          <a14:backgroundMark x1="43260" y1="83333" x2="43887" y2="83854"/>
                          <a14:backgroundMark x1="62382" y1="4948" x2="64107" y2="5339"/>
                          <a14:backgroundMark x1="36520" y1="54427" x2="36834" y2="54427"/>
                          <a14:backgroundMark x1="37304" y1="55729" x2="37304" y2="55729"/>
                          <a14:backgroundMark x1="41223" y1="81901" x2="41379" y2="80729"/>
                          <a14:backgroundMark x1="41379" y1="79557" x2="41693" y2="79167"/>
                        </a14:backgroundRemoval>
                      </a14:imgEffect>
                      <a14:imgEffect>
                        <a14:colorTemperature colorTemp="11500"/>
                      </a14:imgEffect>
                      <a14:imgEffect>
                        <a14:saturation sat="170000"/>
                      </a14:imgEffect>
                      <a14:imgEffect>
                        <a14:brightnessContrast contrast="28000"/>
                      </a14:imgEffect>
                    </a14:imgLayer>
                  </a14:imgProps>
                </a:ext>
                <a:ext uri="{28A0092B-C50C-407E-A947-70E740481C1C}">
                  <a14:useLocalDpi xmlns:a14="http://schemas.microsoft.com/office/drawing/2010/main" val="0"/>
                </a:ext>
              </a:extLst>
            </a:blip>
            <a:srcRect l="6412" r="1772" b="12840"/>
            <a:stretch/>
          </p:blipFill>
          <p:spPr>
            <a:xfrm>
              <a:off x="2545420" y="927864"/>
              <a:ext cx="5073041" cy="5797093"/>
            </a:xfrm>
            <a:prstGeom prst="rect">
              <a:avLst/>
            </a:prstGeom>
          </p:spPr>
        </p:pic>
        <p:sp>
          <p:nvSpPr>
            <p:cNvPr id="13" name="Овал 12">
              <a:extLst>
                <a:ext uri="{FF2B5EF4-FFF2-40B4-BE49-F238E27FC236}">
                  <a16:creationId xmlns:a16="http://schemas.microsoft.com/office/drawing/2014/main" id="{E6F93F6A-0248-4CF5-BAC7-63872627C227}"/>
                </a:ext>
              </a:extLst>
            </p:cNvPr>
            <p:cNvSpPr/>
            <p:nvPr/>
          </p:nvSpPr>
          <p:spPr>
            <a:xfrm>
              <a:off x="5081940" y="2991028"/>
              <a:ext cx="470264" cy="506338"/>
            </a:xfrm>
            <a:prstGeom prst="ellipse">
              <a:avLst/>
            </a:prstGeom>
            <a:solidFill>
              <a:srgbClr val="FFFF00">
                <a:alpha val="6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14" name="Picture 2">
            <a:extLst>
              <a:ext uri="{FF2B5EF4-FFF2-40B4-BE49-F238E27FC236}">
                <a16:creationId xmlns:a16="http://schemas.microsoft.com/office/drawing/2014/main" id="{59143A1C-7F3B-476D-9E86-43A0D2EF226C}"/>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204763" y="120749"/>
            <a:ext cx="2363879" cy="13434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A57713A-306E-42B0-AF43-6664622DA694}"/>
              </a:ext>
            </a:extLst>
          </p:cNvPr>
          <p:cNvSpPr txBox="1"/>
          <p:nvPr/>
        </p:nvSpPr>
        <p:spPr>
          <a:xfrm>
            <a:off x="4238151" y="3787063"/>
            <a:ext cx="3948545" cy="2800767"/>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Поставь ноги на ширине плеч, расслабь колени. Плотно прижми левое ухо к левому плечу. Вытяни левую руку, как хобот. Глаза смотрят на пальцы вытянутой руки. Рукой рисуй восьмерку, начиная от центра, идя вверх по часовой стрелке. Глаза следят за движением кончиков пальцев. Старайся рисовать всем телом, корпусом задавая движение руке, и повторяй слоги за логопедом. </a:t>
            </a:r>
          </a:p>
        </p:txBody>
      </p:sp>
    </p:spTree>
    <p:extLst>
      <p:ext uri="{BB962C8B-B14F-4D97-AF65-F5344CB8AC3E}">
        <p14:creationId xmlns:p14="http://schemas.microsoft.com/office/powerpoint/2010/main" val="3186264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xit" presetSubtype="0" fill="hold" grpId="1" nodeType="withEffect">
                                  <p:stCondLst>
                                    <p:cond delay="2000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96658" y="269252"/>
            <a:ext cx="11398683"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grpSp>
        <p:nvGrpSpPr>
          <p:cNvPr id="16" name="Группа 15">
            <a:extLst>
              <a:ext uri="{FF2B5EF4-FFF2-40B4-BE49-F238E27FC236}">
                <a16:creationId xmlns:a16="http://schemas.microsoft.com/office/drawing/2014/main" id="{F14630C9-B5A6-4E7D-A2A8-4C46DF76099A}"/>
              </a:ext>
            </a:extLst>
          </p:cNvPr>
          <p:cNvGrpSpPr/>
          <p:nvPr/>
        </p:nvGrpSpPr>
        <p:grpSpPr>
          <a:xfrm>
            <a:off x="3860992" y="747036"/>
            <a:ext cx="4620568" cy="5784767"/>
            <a:chOff x="1502852" y="1576234"/>
            <a:chExt cx="3399087" cy="4922217"/>
          </a:xfrm>
        </p:grpSpPr>
        <p:pic>
          <p:nvPicPr>
            <p:cNvPr id="4" name="Рисунок 3">
              <a:extLst>
                <a:ext uri="{FF2B5EF4-FFF2-40B4-BE49-F238E27FC236}">
                  <a16:creationId xmlns:a16="http://schemas.microsoft.com/office/drawing/2014/main" id="{2FAFE2BE-DAA6-46ED-8C43-42E503FDFB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2852" y="1576234"/>
              <a:ext cx="3399087" cy="4922217"/>
            </a:xfrm>
            <a:prstGeom prst="rect">
              <a:avLst/>
            </a:prstGeom>
          </p:spPr>
        </p:pic>
        <p:pic>
          <p:nvPicPr>
            <p:cNvPr id="15" name="Рисунок 14">
              <a:extLst>
                <a:ext uri="{FF2B5EF4-FFF2-40B4-BE49-F238E27FC236}">
                  <a16:creationId xmlns:a16="http://schemas.microsoft.com/office/drawing/2014/main" id="{E45DB53A-E488-4BC5-8EBE-04E671B699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811861" y="3010429"/>
              <a:ext cx="246665" cy="224311"/>
            </a:xfrm>
            <a:prstGeom prst="rect">
              <a:avLst/>
            </a:prstGeom>
          </p:spPr>
        </p:pic>
        <p:pic>
          <p:nvPicPr>
            <p:cNvPr id="23" name="Рисунок 22">
              <a:extLst>
                <a:ext uri="{FF2B5EF4-FFF2-40B4-BE49-F238E27FC236}">
                  <a16:creationId xmlns:a16="http://schemas.microsoft.com/office/drawing/2014/main" id="{F3F5D065-7047-4EED-B70C-CA20242E93A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491140" y="2939966"/>
              <a:ext cx="263608" cy="239719"/>
            </a:xfrm>
            <a:prstGeom prst="rect">
              <a:avLst/>
            </a:prstGeom>
          </p:spPr>
        </p:pic>
      </p:grpSp>
      <p:grpSp>
        <p:nvGrpSpPr>
          <p:cNvPr id="29" name="Группа 28">
            <a:extLst>
              <a:ext uri="{FF2B5EF4-FFF2-40B4-BE49-F238E27FC236}">
                <a16:creationId xmlns:a16="http://schemas.microsoft.com/office/drawing/2014/main" id="{527CCBB0-9287-47CC-B8DE-4B1FBD8BB742}"/>
              </a:ext>
            </a:extLst>
          </p:cNvPr>
          <p:cNvGrpSpPr/>
          <p:nvPr/>
        </p:nvGrpSpPr>
        <p:grpSpPr>
          <a:xfrm flipH="1">
            <a:off x="4171955" y="761719"/>
            <a:ext cx="4711418" cy="5784767"/>
            <a:chOff x="1049453" y="1648023"/>
            <a:chExt cx="3301465" cy="4780848"/>
          </a:xfrm>
        </p:grpSpPr>
        <p:pic>
          <p:nvPicPr>
            <p:cNvPr id="30" name="Рисунок 29">
              <a:extLst>
                <a:ext uri="{FF2B5EF4-FFF2-40B4-BE49-F238E27FC236}">
                  <a16:creationId xmlns:a16="http://schemas.microsoft.com/office/drawing/2014/main" id="{64FF23B0-9B00-4C76-8085-BDE21AAB5A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9453" y="1648023"/>
              <a:ext cx="3301465" cy="4780848"/>
            </a:xfrm>
            <a:prstGeom prst="rect">
              <a:avLst/>
            </a:prstGeom>
          </p:spPr>
        </p:pic>
        <p:pic>
          <p:nvPicPr>
            <p:cNvPr id="31" name="Рисунок 30">
              <a:extLst>
                <a:ext uri="{FF2B5EF4-FFF2-40B4-BE49-F238E27FC236}">
                  <a16:creationId xmlns:a16="http://schemas.microsoft.com/office/drawing/2014/main" id="{EE7822CB-C73F-4757-A6E1-3F67158665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318282" y="3035898"/>
              <a:ext cx="239581" cy="232833"/>
            </a:xfrm>
            <a:prstGeom prst="rect">
              <a:avLst/>
            </a:prstGeom>
          </p:spPr>
        </p:pic>
        <p:pic>
          <p:nvPicPr>
            <p:cNvPr id="32" name="Рисунок 31">
              <a:extLst>
                <a:ext uri="{FF2B5EF4-FFF2-40B4-BE49-F238E27FC236}">
                  <a16:creationId xmlns:a16="http://schemas.microsoft.com/office/drawing/2014/main" id="{13DA20F8-131D-4773-85C1-511D1A5084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002669" y="2971445"/>
              <a:ext cx="239580" cy="217868"/>
            </a:xfrm>
            <a:prstGeom prst="rect">
              <a:avLst/>
            </a:prstGeom>
          </p:spPr>
        </p:pic>
      </p:grpSp>
      <p:pic>
        <p:nvPicPr>
          <p:cNvPr id="35" name="Рисунок 34">
            <a:extLst>
              <a:ext uri="{FF2B5EF4-FFF2-40B4-BE49-F238E27FC236}">
                <a16:creationId xmlns:a16="http://schemas.microsoft.com/office/drawing/2014/main" id="{EA23AB54-8140-44E6-9B37-5B174C23A881}"/>
              </a:ext>
            </a:extLst>
          </p:cNvPr>
          <p:cNvPicPr>
            <a:picLocks noChangeAspect="1"/>
          </p:cNvPicPr>
          <p:nvPr/>
        </p:nvPicPr>
        <p:blipFill rotWithShape="1">
          <a:blip r:embed="rId5">
            <a:extLst>
              <a:ext uri="{28A0092B-C50C-407E-A947-70E740481C1C}">
                <a14:useLocalDpi xmlns:a14="http://schemas.microsoft.com/office/drawing/2010/main" val="0"/>
              </a:ext>
            </a:extLst>
          </a:blip>
          <a:srcRect l="14890" t="13572" r="12742" b="13764"/>
          <a:stretch/>
        </p:blipFill>
        <p:spPr>
          <a:xfrm>
            <a:off x="396659" y="5860472"/>
            <a:ext cx="668602" cy="671331"/>
          </a:xfrm>
          <a:prstGeom prst="ellipse">
            <a:avLst/>
          </a:prstGeom>
        </p:spPr>
      </p:pic>
      <p:pic>
        <p:nvPicPr>
          <p:cNvPr id="33" name="Рисунок 32">
            <a:hlinkClick r:id="rId6" action="ppaction://hlinksldjump"/>
            <a:extLst>
              <a:ext uri="{FF2B5EF4-FFF2-40B4-BE49-F238E27FC236}">
                <a16:creationId xmlns:a16="http://schemas.microsoft.com/office/drawing/2014/main" id="{72B966D6-233C-4BE5-95B5-574B5D7784DB}"/>
              </a:ext>
            </a:extLst>
          </p:cNvPr>
          <p:cNvPicPr>
            <a:picLocks noChangeAspect="1"/>
          </p:cNvPicPr>
          <p:nvPr/>
        </p:nvPicPr>
        <p:blipFill rotWithShape="1">
          <a:blip r:embed="rId7">
            <a:extLst>
              <a:ext uri="{28A0092B-C50C-407E-A947-70E740481C1C}">
                <a14:useLocalDpi xmlns:a14="http://schemas.microsoft.com/office/drawing/2010/main" val="0"/>
              </a:ext>
            </a:extLst>
          </a:blip>
          <a:srcRect l="2334" r="2334"/>
          <a:stretch/>
        </p:blipFill>
        <p:spPr>
          <a:xfrm>
            <a:off x="9634091" y="207491"/>
            <a:ext cx="2580420" cy="2246514"/>
          </a:xfrm>
          <a:prstGeom prst="rect">
            <a:avLst/>
          </a:prstGeom>
        </p:spPr>
      </p:pic>
      <p:pic>
        <p:nvPicPr>
          <p:cNvPr id="34" name="Picture 2">
            <a:extLst>
              <a:ext uri="{FF2B5EF4-FFF2-40B4-BE49-F238E27FC236}">
                <a16:creationId xmlns:a16="http://schemas.microsoft.com/office/drawing/2014/main" id="{3857B2E9-E523-486A-8198-24963AEED8E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665803" y="198301"/>
            <a:ext cx="2117091" cy="11268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D6F60FB-4930-48FB-9DAB-CC7D0A409813}"/>
              </a:ext>
            </a:extLst>
          </p:cNvPr>
          <p:cNvSpPr txBox="1"/>
          <p:nvPr/>
        </p:nvSpPr>
        <p:spPr>
          <a:xfrm>
            <a:off x="170124" y="1882262"/>
            <a:ext cx="3373484" cy="1323439"/>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Выполняй движения, похожие на лесенку так, как девочка, и повторяй слоги за логопедом.</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Чтобы включить анимацию, нажми на кнопку пуск.</a:t>
            </a:r>
          </a:p>
        </p:txBody>
      </p:sp>
      <p:pic>
        <p:nvPicPr>
          <p:cNvPr id="7" name="Рисунок 6" descr="Юбка со сплошной заливкой">
            <a:extLst>
              <a:ext uri="{FF2B5EF4-FFF2-40B4-BE49-F238E27FC236}">
                <a16:creationId xmlns:a16="http://schemas.microsoft.com/office/drawing/2014/main" id="{C2E17A52-4739-4069-AB79-BE6AE06FD04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9735"/>
          <a:stretch/>
        </p:blipFill>
        <p:spPr>
          <a:xfrm>
            <a:off x="4883586" y="6110963"/>
            <a:ext cx="2946399" cy="747037"/>
          </a:xfrm>
          <a:prstGeom prst="rect">
            <a:avLst/>
          </a:prstGeom>
        </p:spPr>
      </p:pic>
    </p:spTree>
    <p:extLst>
      <p:ext uri="{BB962C8B-B14F-4D97-AF65-F5344CB8AC3E}">
        <p14:creationId xmlns:p14="http://schemas.microsoft.com/office/powerpoint/2010/main" val="4008496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hidden"/>
                                      </p:to>
                                    </p:set>
                                  </p:childTnLst>
                                </p:cTn>
                              </p:par>
                              <p:par>
                                <p:cTn id="12" presetID="1" presetClass="entr" presetSubtype="0" fill="hold" nodeType="withEffect">
                                  <p:stCondLst>
                                    <p:cond delay="200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200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200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6000"/>
                            </p:stCondLst>
                            <p:childTnLst>
                              <p:par>
                                <p:cTn id="25" presetID="1" presetClass="exit" presetSubtype="0" fill="hold" nodeType="afterEffect">
                                  <p:stCondLst>
                                    <p:cond delay="200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8000"/>
                            </p:stCondLst>
                            <p:childTnLst>
                              <p:par>
                                <p:cTn id="30" presetID="1" presetClass="exit" presetSubtype="0" fill="hold" nodeType="afterEffect">
                                  <p:stCondLst>
                                    <p:cond delay="20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0000"/>
                            </p:stCondLst>
                            <p:childTnLst>
                              <p:par>
                                <p:cTn id="35" presetID="1" presetClass="exit" presetSubtype="0" fill="hold" nodeType="afterEffect">
                                  <p:stCondLst>
                                    <p:cond delay="200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2000"/>
                            </p:stCondLst>
                            <p:childTnLst>
                              <p:par>
                                <p:cTn id="40" presetID="1" presetClass="exit" presetSubtype="0" fill="hold" nodeType="afterEffect">
                                  <p:stCondLst>
                                    <p:cond delay="200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ntr" presetSubtype="0" fill="hold" nodeType="withEffect">
                                  <p:stCondLst>
                                    <p:cond delay="200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7" grpId="0"/>
      <p:bldP spid="3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Брюки со сплошной заливкой">
            <a:extLst>
              <a:ext uri="{FF2B5EF4-FFF2-40B4-BE49-F238E27FC236}">
                <a16:creationId xmlns:a16="http://schemas.microsoft.com/office/drawing/2014/main" id="{FD41AB7C-3424-4D29-AECD-913F730C4E4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8380"/>
          <a:stretch/>
        </p:blipFill>
        <p:spPr>
          <a:xfrm>
            <a:off x="4762500" y="6118310"/>
            <a:ext cx="2872013" cy="753002"/>
          </a:xfrm>
          <a:prstGeom prst="rect">
            <a:avLst/>
          </a:prstGeom>
        </p:spPr>
      </p:pic>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96658" y="269252"/>
            <a:ext cx="11398683"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grpSp>
        <p:nvGrpSpPr>
          <p:cNvPr id="16" name="Группа 15">
            <a:extLst>
              <a:ext uri="{FF2B5EF4-FFF2-40B4-BE49-F238E27FC236}">
                <a16:creationId xmlns:a16="http://schemas.microsoft.com/office/drawing/2014/main" id="{F14630C9-B5A6-4E7D-A2A8-4C46DF76099A}"/>
              </a:ext>
            </a:extLst>
          </p:cNvPr>
          <p:cNvGrpSpPr/>
          <p:nvPr/>
        </p:nvGrpSpPr>
        <p:grpSpPr>
          <a:xfrm>
            <a:off x="3687726" y="721637"/>
            <a:ext cx="4284042" cy="5657324"/>
            <a:chOff x="1626633" y="1576235"/>
            <a:chExt cx="3151524" cy="4813777"/>
          </a:xfrm>
        </p:grpSpPr>
        <p:pic>
          <p:nvPicPr>
            <p:cNvPr id="4" name="Рисунок 3">
              <a:extLst>
                <a:ext uri="{FF2B5EF4-FFF2-40B4-BE49-F238E27FC236}">
                  <a16:creationId xmlns:a16="http://schemas.microsoft.com/office/drawing/2014/main" id="{2FAFE2BE-DAA6-46ED-8C43-42E503FDFB7F}"/>
                </a:ext>
              </a:extLst>
            </p:cNvPr>
            <p:cNvPicPr>
              <a:picLocks noChangeAspect="1"/>
            </p:cNvPicPr>
            <p:nvPr/>
          </p:nvPicPr>
          <p:blipFill rotWithShape="1">
            <a:blip r:embed="rId5">
              <a:extLst>
                <a:ext uri="{28A0092B-C50C-407E-A947-70E740481C1C}">
                  <a14:useLocalDpi xmlns:a14="http://schemas.microsoft.com/office/drawing/2010/main" val="0"/>
                </a:ext>
              </a:extLst>
            </a:blip>
            <a:srcRect t="1" b="2203"/>
            <a:stretch/>
          </p:blipFill>
          <p:spPr>
            <a:xfrm>
              <a:off x="1626633" y="1576235"/>
              <a:ext cx="3151524" cy="4813777"/>
            </a:xfrm>
            <a:prstGeom prst="rect">
              <a:avLst/>
            </a:prstGeom>
          </p:spPr>
        </p:pic>
        <p:pic>
          <p:nvPicPr>
            <p:cNvPr id="15" name="Рисунок 14">
              <a:extLst>
                <a:ext uri="{FF2B5EF4-FFF2-40B4-BE49-F238E27FC236}">
                  <a16:creationId xmlns:a16="http://schemas.microsoft.com/office/drawing/2014/main" id="{E45DB53A-E488-4BC5-8EBE-04E671B699A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054268" y="3181190"/>
              <a:ext cx="195340" cy="177642"/>
            </a:xfrm>
            <a:prstGeom prst="rect">
              <a:avLst/>
            </a:prstGeom>
          </p:spPr>
        </p:pic>
        <p:pic>
          <p:nvPicPr>
            <p:cNvPr id="23" name="Рисунок 22">
              <a:extLst>
                <a:ext uri="{FF2B5EF4-FFF2-40B4-BE49-F238E27FC236}">
                  <a16:creationId xmlns:a16="http://schemas.microsoft.com/office/drawing/2014/main" id="{F3F5D065-7047-4EED-B70C-CA20242E93A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684526" y="3181189"/>
              <a:ext cx="195345" cy="177643"/>
            </a:xfrm>
            <a:prstGeom prst="rect">
              <a:avLst/>
            </a:prstGeom>
          </p:spPr>
        </p:pic>
      </p:grpSp>
      <p:grpSp>
        <p:nvGrpSpPr>
          <p:cNvPr id="29" name="Группа 28">
            <a:extLst>
              <a:ext uri="{FF2B5EF4-FFF2-40B4-BE49-F238E27FC236}">
                <a16:creationId xmlns:a16="http://schemas.microsoft.com/office/drawing/2014/main" id="{527CCBB0-9287-47CC-B8DE-4B1FBD8BB742}"/>
              </a:ext>
            </a:extLst>
          </p:cNvPr>
          <p:cNvGrpSpPr/>
          <p:nvPr/>
        </p:nvGrpSpPr>
        <p:grpSpPr>
          <a:xfrm flipH="1">
            <a:off x="4437614" y="747037"/>
            <a:ext cx="4284042" cy="5663289"/>
            <a:chOff x="944198" y="1635887"/>
            <a:chExt cx="3001987" cy="4680452"/>
          </a:xfrm>
        </p:grpSpPr>
        <p:pic>
          <p:nvPicPr>
            <p:cNvPr id="30" name="Рисунок 29">
              <a:extLst>
                <a:ext uri="{FF2B5EF4-FFF2-40B4-BE49-F238E27FC236}">
                  <a16:creationId xmlns:a16="http://schemas.microsoft.com/office/drawing/2014/main" id="{64FF23B0-9B00-4C76-8085-BDE21AAB5A64}"/>
                </a:ext>
              </a:extLst>
            </p:cNvPr>
            <p:cNvPicPr>
              <a:picLocks noChangeAspect="1"/>
            </p:cNvPicPr>
            <p:nvPr/>
          </p:nvPicPr>
          <p:blipFill rotWithShape="1">
            <a:blip r:embed="rId5">
              <a:extLst>
                <a:ext uri="{28A0092B-C50C-407E-A947-70E740481C1C}">
                  <a14:useLocalDpi xmlns:a14="http://schemas.microsoft.com/office/drawing/2010/main" val="0"/>
                </a:ext>
              </a:extLst>
            </a:blip>
            <a:srcRect t="1" b="2099"/>
            <a:stretch/>
          </p:blipFill>
          <p:spPr>
            <a:xfrm>
              <a:off x="944198" y="1635887"/>
              <a:ext cx="3001987" cy="4680452"/>
            </a:xfrm>
            <a:prstGeom prst="rect">
              <a:avLst/>
            </a:prstGeom>
          </p:spPr>
        </p:pic>
        <p:pic>
          <p:nvPicPr>
            <p:cNvPr id="31" name="Рисунок 30">
              <a:extLst>
                <a:ext uri="{FF2B5EF4-FFF2-40B4-BE49-F238E27FC236}">
                  <a16:creationId xmlns:a16="http://schemas.microsoft.com/office/drawing/2014/main" id="{EE7822CB-C73F-4757-A6E1-3F671586651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341775" y="3203649"/>
              <a:ext cx="186071" cy="180828"/>
            </a:xfrm>
            <a:prstGeom prst="rect">
              <a:avLst/>
            </a:prstGeom>
          </p:spPr>
        </p:pic>
        <p:pic>
          <p:nvPicPr>
            <p:cNvPr id="32" name="Рисунок 31">
              <a:extLst>
                <a:ext uri="{FF2B5EF4-FFF2-40B4-BE49-F238E27FC236}">
                  <a16:creationId xmlns:a16="http://schemas.microsoft.com/office/drawing/2014/main" id="{13DA20F8-131D-4773-85C1-511D1A50840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926316" y="3203007"/>
              <a:ext cx="186072" cy="169210"/>
            </a:xfrm>
            <a:prstGeom prst="rect">
              <a:avLst/>
            </a:prstGeom>
          </p:spPr>
        </p:pic>
      </p:grpSp>
      <p:pic>
        <p:nvPicPr>
          <p:cNvPr id="35" name="Рисунок 34">
            <a:extLst>
              <a:ext uri="{FF2B5EF4-FFF2-40B4-BE49-F238E27FC236}">
                <a16:creationId xmlns:a16="http://schemas.microsoft.com/office/drawing/2014/main" id="{EA23AB54-8140-44E6-9B37-5B174C23A881}"/>
              </a:ext>
            </a:extLst>
          </p:cNvPr>
          <p:cNvPicPr>
            <a:picLocks noChangeAspect="1"/>
          </p:cNvPicPr>
          <p:nvPr/>
        </p:nvPicPr>
        <p:blipFill rotWithShape="1">
          <a:blip r:embed="rId8">
            <a:extLst>
              <a:ext uri="{28A0092B-C50C-407E-A947-70E740481C1C}">
                <a14:useLocalDpi xmlns:a14="http://schemas.microsoft.com/office/drawing/2010/main" val="0"/>
              </a:ext>
            </a:extLst>
          </a:blip>
          <a:srcRect l="14890" t="13572" r="12742" b="13764"/>
          <a:stretch/>
        </p:blipFill>
        <p:spPr>
          <a:xfrm>
            <a:off x="396659" y="5860472"/>
            <a:ext cx="668602" cy="671331"/>
          </a:xfrm>
          <a:prstGeom prst="ellipse">
            <a:avLst/>
          </a:prstGeom>
        </p:spPr>
      </p:pic>
      <p:pic>
        <p:nvPicPr>
          <p:cNvPr id="34" name="Picture 2">
            <a:extLst>
              <a:ext uri="{FF2B5EF4-FFF2-40B4-BE49-F238E27FC236}">
                <a16:creationId xmlns:a16="http://schemas.microsoft.com/office/drawing/2014/main" id="{3857B2E9-E523-486A-8198-24963AEED8E8}"/>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665803" y="198301"/>
            <a:ext cx="2117091" cy="11268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D6F60FB-4930-48FB-9DAB-CC7D0A409813}"/>
              </a:ext>
            </a:extLst>
          </p:cNvPr>
          <p:cNvSpPr txBox="1"/>
          <p:nvPr/>
        </p:nvSpPr>
        <p:spPr>
          <a:xfrm>
            <a:off x="170124" y="1882262"/>
            <a:ext cx="3373484" cy="1569660"/>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Стучи по очереди, сначала левой рукой и ногой, потом правой рукой и ногой, как барабанщик, и повторяй слоги за логопедом. Чтобы включить анимацию, нажми на кнопку пуск.</a:t>
            </a:r>
          </a:p>
        </p:txBody>
      </p:sp>
      <p:pic>
        <p:nvPicPr>
          <p:cNvPr id="21" name="Рисунок 20" descr="Изображение выглядит как коллекция картинок&#10;&#10;Автоматически созданное описание">
            <a:extLst>
              <a:ext uri="{FF2B5EF4-FFF2-40B4-BE49-F238E27FC236}">
                <a16:creationId xmlns:a16="http://schemas.microsoft.com/office/drawing/2014/main" id="{C1C8F238-28B7-4D7E-8F12-B99FEF80EEE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908" b="44990" l="5237" r="97281">
                        <a14:foregroundMark x1="5237" y1="15932" x2="7855" y2="20341"/>
                        <a14:foregroundMark x1="25579" y1="4208" x2="24874" y2="4609"/>
                        <a14:foregroundMark x1="19940" y1="43587" x2="23867" y2="44088"/>
                        <a14:foregroundMark x1="60926" y1="29459" x2="70191" y2="38878"/>
                        <a14:foregroundMark x1="70191" y1="38878" x2="70191" y2="38878"/>
                        <a14:foregroundMark x1="97281" y1="15832" x2="93051" y2="19439"/>
                        <a14:foregroundMark x1="76032" y1="44589" x2="79557" y2="44990"/>
                        <a14:foregroundMark x1="75327" y1="4108" x2="75831" y2="4208"/>
                      </a14:backgroundRemoval>
                    </a14:imgEffect>
                  </a14:imgLayer>
                </a14:imgProps>
              </a:ext>
              <a:ext uri="{28A0092B-C50C-407E-A947-70E740481C1C}">
                <a14:useLocalDpi xmlns:a14="http://schemas.microsoft.com/office/drawing/2010/main" val="0"/>
              </a:ext>
            </a:extLst>
          </a:blip>
          <a:srcRect b="52183"/>
          <a:stretch/>
        </p:blipFill>
        <p:spPr>
          <a:xfrm>
            <a:off x="8849247" y="3578681"/>
            <a:ext cx="2882004" cy="1385029"/>
          </a:xfrm>
          <a:prstGeom prst="rect">
            <a:avLst/>
          </a:prstGeom>
        </p:spPr>
      </p:pic>
      <p:pic>
        <p:nvPicPr>
          <p:cNvPr id="22" name="Рисунок 21" descr="Изображение выглядит как коллекция картинок&#10;&#10;Автоматически созданное описание">
            <a:extLst>
              <a:ext uri="{FF2B5EF4-FFF2-40B4-BE49-F238E27FC236}">
                <a16:creationId xmlns:a16="http://schemas.microsoft.com/office/drawing/2014/main" id="{74666BA4-69EB-40A5-8D00-D70D23B7476D}"/>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2906" b="96092" l="9265" r="89930">
                        <a14:foregroundMark x1="28298" y1="53006" x2="29204" y2="64629"/>
                        <a14:foregroundMark x1="29204" y1="64629" x2="23162" y2="91182"/>
                        <a14:foregroundMark x1="9265" y1="93788" x2="16616" y2="95090"/>
                        <a14:foregroundMark x1="13897" y1="93387" x2="32628" y2="93186"/>
                        <a14:foregroundMark x1="65962" y1="53006" x2="70695" y2="53006"/>
                        <a14:foregroundMark x1="60222" y1="94389" x2="80967" y2="96092"/>
                      </a14:backgroundRemoval>
                    </a14:imgEffect>
                  </a14:imgLayer>
                </a14:imgProps>
              </a:ext>
              <a:ext uri="{28A0092B-C50C-407E-A947-70E740481C1C}">
                <a14:useLocalDpi xmlns:a14="http://schemas.microsoft.com/office/drawing/2010/main" val="0"/>
              </a:ext>
            </a:extLst>
          </a:blip>
          <a:srcRect t="49656"/>
          <a:stretch/>
        </p:blipFill>
        <p:spPr>
          <a:xfrm>
            <a:off x="9008803" y="5415435"/>
            <a:ext cx="2660204" cy="1162360"/>
          </a:xfrm>
          <a:prstGeom prst="rect">
            <a:avLst/>
          </a:prstGeom>
        </p:spPr>
      </p:pic>
      <p:pic>
        <p:nvPicPr>
          <p:cNvPr id="27" name="Рисунок 26" descr="Изображение выглядит как текст, коллекция картинок&#10;&#10;Автоматически созданное описание">
            <a:hlinkClick r:id="rId14" action="ppaction://hlinksldjump"/>
            <a:extLst>
              <a:ext uri="{FF2B5EF4-FFF2-40B4-BE49-F238E27FC236}">
                <a16:creationId xmlns:a16="http://schemas.microsoft.com/office/drawing/2014/main" id="{4188776D-594E-40D8-80A1-DB68A2DA675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067" b="92126" l="1000" r="98800">
                        <a14:foregroundMark x1="10600" y1="10433" x2="69500" y2="32776"/>
                        <a14:foregroundMark x1="68648" y1="13999" x2="50600" y2="46752"/>
                        <a14:foregroundMark x1="74300" y1="3740" x2="70198" y2="11185"/>
                        <a14:foregroundMark x1="50600" y1="46752" x2="57200" y2="70669"/>
                        <a14:foregroundMark x1="11800" y1="26378" x2="33700" y2="37598"/>
                        <a14:foregroundMark x1="33700" y1="37598" x2="79200" y2="45669"/>
                        <a14:foregroundMark x1="79200" y1="45669" x2="84600" y2="43012"/>
                        <a14:foregroundMark x1="15300" y1="21654" x2="84600" y2="42224"/>
                        <a14:foregroundMark x1="84600" y1="42224" x2="84900" y2="42224"/>
                        <a14:foregroundMark x1="4600" y1="30315" x2="12400" y2="37795"/>
                        <a14:foregroundMark x1="12400" y1="37795" x2="46500" y2="44685"/>
                        <a14:foregroundMark x1="9400" y1="40157" x2="53900" y2="44980"/>
                        <a14:foregroundMark x1="53900" y1="44980" x2="61300" y2="43898"/>
                        <a14:foregroundMark x1="61300" y1="43898" x2="61400" y2="43898"/>
                        <a14:foregroundMark x1="68300" y1="46063" x2="22100" y2="47933"/>
                        <a14:foregroundMark x1="22100" y1="47933" x2="18000" y2="46949"/>
                        <a14:foregroundMark x1="6500" y1="21555" x2="6700" y2="40453"/>
                        <a14:foregroundMark x1="11900" y1="32874" x2="77500" y2="4724"/>
                        <a14:foregroundMark x1="9400" y1="9055" x2="85000" y2="30709"/>
                        <a14:foregroundMark x1="41300" y1="14469" x2="90600" y2="28445"/>
                        <a14:foregroundMark x1="72200" y1="16535" x2="84900" y2="20669"/>
                        <a14:foregroundMark x1="86500" y1="41535" x2="94500" y2="32283"/>
                        <a14:foregroundMark x1="94500" y1="32283" x2="95600" y2="27657"/>
                        <a14:foregroundMark x1="95000" y1="38878" x2="96600" y2="34055"/>
                        <a14:foregroundMark x1="1900" y1="35236" x2="4300" y2="37598"/>
                        <a14:foregroundMark x1="7000" y1="78445" x2="47900" y2="87795"/>
                        <a14:foregroundMark x1="47900" y1="87795" x2="48700" y2="87402"/>
                        <a14:foregroundMark x1="63100" y1="84055" x2="64000" y2="77657"/>
                        <a14:foregroundMark x1="90900" y1="81988" x2="95900" y2="73720"/>
                        <a14:foregroundMark x1="95900" y1="73720" x2="96600" y2="66831"/>
                        <a14:foregroundMark x1="96600" y1="66831" x2="96800" y2="66240"/>
                        <a14:foregroundMark x1="82700" y1="80413" x2="73800" y2="84350"/>
                        <a14:foregroundMark x1="73800" y1="84350" x2="44800" y2="85925"/>
                        <a14:foregroundMark x1="32800" y1="87795" x2="44300" y2="87795"/>
                        <a14:foregroundMark x1="44300" y1="87795" x2="84600" y2="82874"/>
                        <a14:foregroundMark x1="11100" y1="40551" x2="26400" y2="47539"/>
                        <a14:foregroundMark x1="26400" y1="47539" x2="26400" y2="47539"/>
                        <a14:foregroundMark x1="29100" y1="41831" x2="29100" y2="50984"/>
                        <a14:foregroundMark x1="4000" y1="74311" x2="11100" y2="81201"/>
                        <a14:foregroundMark x1="11100" y1="81201" x2="43300" y2="89370"/>
                        <a14:foregroundMark x1="43300" y1="89370" x2="50800" y2="89567"/>
                        <a14:foregroundMark x1="50800" y1="89567" x2="51300" y2="89469"/>
                        <a14:foregroundMark x1="83200" y1="82185" x2="85900" y2="72441"/>
                        <a14:foregroundMark x1="85900" y1="72441" x2="86500" y2="73425"/>
                        <a14:foregroundMark x1="94700" y1="72933" x2="56800" y2="82382"/>
                        <a14:foregroundMark x1="56800" y1="82382" x2="23500" y2="80512"/>
                        <a14:foregroundMark x1="23500" y1="80512" x2="9400" y2="75098"/>
                        <a14:foregroundMark x1="19000" y1="79331" x2="49300" y2="82087"/>
                        <a14:foregroundMark x1="26900" y1="81988" x2="65200" y2="83169"/>
                        <a14:foregroundMark x1="60400" y1="82776" x2="83300" y2="77657"/>
                        <a14:foregroundMark x1="79600" y1="79331" x2="60700" y2="83563"/>
                        <a14:foregroundMark x1="6100" y1="72539" x2="17000" y2="81201"/>
                        <a14:foregroundMark x1="17000" y1="81201" x2="18300" y2="81496"/>
                        <a14:foregroundMark x1="3000" y1="66831" x2="6400" y2="75000"/>
                        <a14:foregroundMark x1="15900" y1="86417" x2="19700" y2="88189"/>
                        <a14:foregroundMark x1="22200" y1="88878" x2="26700" y2="89469"/>
                        <a14:foregroundMark x1="29400" y1="90256" x2="35000" y2="90453"/>
                        <a14:foregroundMark x1="38700" y1="90650" x2="45100" y2="91437"/>
                        <a14:foregroundMark x1="48200" y1="91535" x2="54700" y2="90945"/>
                        <a14:foregroundMark x1="55400" y1="91535" x2="62000" y2="91142"/>
                        <a14:foregroundMark x1="49200" y1="92126" x2="51800" y2="91929"/>
                        <a14:foregroundMark x1="45500" y1="91142" x2="49200" y2="91831"/>
                        <a14:foregroundMark x1="61900" y1="90650" x2="65400" y2="90945"/>
                        <a14:foregroundMark x1="66100" y1="90650" x2="69800" y2="89961"/>
                        <a14:foregroundMark x1="71400" y1="90256" x2="74100" y2="89567"/>
                        <a14:foregroundMark x1="75300" y1="89173" x2="77000" y2="88780"/>
                        <a14:foregroundMark x1="79100" y1="88780" x2="81000" y2="87598"/>
                        <a14:foregroundMark x1="81500" y1="87598" x2="84400" y2="86516"/>
                        <a14:foregroundMark x1="95000" y1="81693" x2="96800" y2="75394"/>
                        <a14:foregroundMark x1="86300" y1="86122" x2="86300" y2="86122"/>
                        <a14:foregroundMark x1="87800" y1="85236" x2="87800" y2="85236"/>
                        <a14:foregroundMark x1="89400" y1="84744" x2="89400" y2="84744"/>
                        <a14:foregroundMark x1="91600" y1="83366" x2="91600" y2="83366"/>
                        <a14:foregroundMark x1="92100" y1="83563" x2="92100" y2="83563"/>
                        <a14:foregroundMark x1="96100" y1="80512" x2="96100" y2="80512"/>
                        <a14:foregroundMark x1="64300" y1="46260" x2="57900" y2="49606"/>
                        <a14:foregroundMark x1="73000" y1="46654" x2="62600" y2="48917"/>
                        <a14:foregroundMark x1="62600" y1="48917" x2="62600" y2="48917"/>
                        <a14:foregroundMark x1="81800" y1="44587" x2="69300" y2="48228"/>
                        <a14:foregroundMark x1="69300" y1="48228" x2="69300" y2="48228"/>
                        <a14:foregroundMark x1="90500" y1="41929" x2="78800" y2="46850"/>
                        <a14:foregroundMark x1="78800" y1="46850" x2="78800" y2="46850"/>
                        <a14:foregroundMark x1="93600" y1="40256" x2="83900" y2="46260"/>
                        <a14:foregroundMark x1="83900" y1="46260" x2="83900" y2="46260"/>
                        <a14:foregroundMark x1="84400" y1="37500" x2="65900" y2="42618"/>
                        <a14:foregroundMark x1="65900" y1="42618" x2="64700" y2="42618"/>
                        <a14:foregroundMark x1="90900" y1="36516" x2="75400" y2="40650"/>
                        <a14:foregroundMark x1="13500" y1="43701" x2="51000" y2="49705"/>
                        <a14:foregroundMark x1="28300" y1="47047" x2="46600" y2="49409"/>
                        <a14:foregroundMark x1="7100" y1="41535" x2="22300" y2="45866"/>
                        <a14:foregroundMark x1="22300" y1="45866" x2="22300" y2="45866"/>
                        <a14:foregroundMark x1="13300" y1="43602" x2="27100" y2="47933"/>
                        <a14:foregroundMark x1="4100" y1="44488" x2="4600" y2="54724"/>
                        <a14:foregroundMark x1="4000" y1="60236" x2="4700" y2="52461"/>
                        <a14:foregroundMark x1="3700" y1="56201" x2="4600" y2="49902"/>
                        <a14:foregroundMark x1="3900" y1="50689" x2="3400" y2="38189"/>
                        <a14:foregroundMark x1="3400" y1="31693" x2="7800" y2="22244"/>
                        <a14:foregroundMark x1="7800" y1="22244" x2="16100" y2="18307"/>
                        <a14:foregroundMark x1="7700" y1="22736" x2="3400" y2="30413"/>
                        <a14:foregroundMark x1="3400" y1="30413" x2="3200" y2="34154"/>
                        <a14:foregroundMark x1="1300" y1="35039" x2="2400" y2="29035"/>
                        <a14:foregroundMark x1="1000" y1="35925" x2="1900" y2="29331"/>
                        <a14:foregroundMark x1="12600" y1="21260" x2="21100" y2="18307"/>
                        <a14:foregroundMark x1="6000" y1="23031" x2="1900" y2="29528"/>
                        <a14:foregroundMark x1="1900" y1="29528" x2="1900" y2="30807"/>
                        <a14:foregroundMark x1="35900" y1="15157" x2="48700" y2="14764"/>
                        <a14:foregroundMark x1="34900" y1="14764" x2="44900" y2="14469"/>
                        <a14:foregroundMark x1="43900" y1="13878" x2="50100" y2="14272"/>
                        <a14:foregroundMark x1="41800" y1="13583" x2="50800" y2="14272"/>
                        <a14:foregroundMark x1="62600" y1="14862" x2="70200" y2="17323"/>
                        <a14:foregroundMark x1="86700" y1="77067" x2="92800" y2="74606"/>
                        <a14:foregroundMark x1="12300" y1="85433" x2="12700" y2="85531"/>
                        <a14:foregroundMark x1="10600" y1="84449" x2="10600" y2="84449"/>
                        <a14:foregroundMark x1="9100" y1="84154" x2="9100" y2="84154"/>
                        <a14:foregroundMark x1="7800" y1="83169" x2="7800" y2="83169"/>
                        <a14:foregroundMark x1="9200" y1="84350" x2="5800" y2="81496"/>
                        <a14:foregroundMark x1="6400" y1="82382" x2="1700" y2="76575"/>
                        <a14:foregroundMark x1="1700" y1="76575" x2="1700" y2="70669"/>
                        <a14:foregroundMark x1="2200" y1="71358" x2="3000" y2="68602"/>
                        <a14:foregroundMark x1="3400" y1="23425" x2="8400" y2="19980"/>
                        <a14:foregroundMark x1="8900" y1="20276" x2="12700" y2="18602"/>
                        <a14:foregroundMark x1="16400" y1="15551" x2="30800" y2="19488"/>
                        <a14:foregroundMark x1="15600" y1="9055" x2="37400" y2="15551"/>
                        <a14:foregroundMark x1="10100" y1="8071" x2="15900" y2="9154"/>
                        <a14:foregroundMark x1="7800" y1="11811" x2="17400" y2="16535"/>
                        <a14:foregroundMark x1="9800" y1="7776" x2="15400" y2="8858"/>
                        <a14:foregroundMark x1="8100" y1="7776" x2="12400" y2="14961"/>
                        <a14:foregroundMark x1="12400" y1="14961" x2="17500" y2="16535"/>
                        <a14:foregroundMark x1="1700" y1="24902" x2="4100" y2="22343"/>
                        <a14:foregroundMark x1="9400" y1="19488" x2="12300" y2="18701"/>
                        <a14:foregroundMark x1="38700" y1="13780" x2="41000" y2="13583"/>
                        <a14:foregroundMark x1="39300" y1="13091" x2="47600" y2="13386"/>
                        <a14:foregroundMark x1="47600" y1="13386" x2="48000" y2="13583"/>
                        <a14:foregroundMark x1="36000" y1="13583" x2="40500" y2="13189"/>
                        <a14:foregroundMark x1="48900" y1="13780" x2="56200" y2="10236"/>
                        <a14:foregroundMark x1="56900" y1="9547" x2="64500" y2="6398"/>
                        <a14:foregroundMark x1="64100" y1="6102" x2="67500" y2="4626"/>
                        <a14:foregroundMark x1="67900" y1="3937" x2="72000" y2="2067"/>
                        <a14:foregroundMark x1="97700" y1="37894" x2="98300" y2="35925"/>
                        <a14:foregroundMark x1="97700" y1="29429" x2="98800" y2="26575"/>
                        <a14:backgroundMark x1="68500" y1="13189" x2="68500" y2="13189"/>
                        <a14:backgroundMark x1="69200" y1="12598" x2="70700" y2="12106"/>
                        <a14:backgroundMark x1="68800" y1="13189" x2="71200" y2="11516"/>
                      </a14:backgroundRemoval>
                    </a14:imgEffect>
                    <a14:imgEffect>
                      <a14:colorTemperature colorTemp="11500"/>
                    </a14:imgEffect>
                    <a14:imgEffect>
                      <a14:saturation sat="400000"/>
                    </a14:imgEffect>
                    <a14:imgEffect>
                      <a14:brightnessContrast bright="8000" contrast="27000"/>
                    </a14:imgEffect>
                  </a14:imgLayer>
                </a14:imgProps>
              </a:ext>
              <a:ext uri="{28A0092B-C50C-407E-A947-70E740481C1C}">
                <a14:useLocalDpi xmlns:a14="http://schemas.microsoft.com/office/drawing/2010/main" val="0"/>
              </a:ext>
            </a:extLst>
          </a:blip>
          <a:srcRect b="6985"/>
          <a:stretch/>
        </p:blipFill>
        <p:spPr>
          <a:xfrm>
            <a:off x="10338905" y="198301"/>
            <a:ext cx="1553171" cy="1502158"/>
          </a:xfrm>
          <a:prstGeom prst="rect">
            <a:avLst/>
          </a:prstGeom>
        </p:spPr>
      </p:pic>
    </p:spTree>
    <p:extLst>
      <p:ext uri="{BB962C8B-B14F-4D97-AF65-F5344CB8AC3E}">
        <p14:creationId xmlns:p14="http://schemas.microsoft.com/office/powerpoint/2010/main" val="889242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hidden"/>
                                      </p:to>
                                    </p:set>
                                  </p:childTnLst>
                                </p:cTn>
                              </p:par>
                              <p:par>
                                <p:cTn id="12" presetID="1" presetClass="entr" presetSubtype="0" fill="hold" nodeType="withEffect">
                                  <p:stCondLst>
                                    <p:cond delay="200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200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200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6000"/>
                            </p:stCondLst>
                            <p:childTnLst>
                              <p:par>
                                <p:cTn id="25" presetID="1" presetClass="exit" presetSubtype="0" fill="hold" nodeType="afterEffect">
                                  <p:stCondLst>
                                    <p:cond delay="200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8000"/>
                            </p:stCondLst>
                            <p:childTnLst>
                              <p:par>
                                <p:cTn id="30" presetID="1" presetClass="exit" presetSubtype="0" fill="hold" nodeType="afterEffect">
                                  <p:stCondLst>
                                    <p:cond delay="20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0000"/>
                            </p:stCondLst>
                            <p:childTnLst>
                              <p:par>
                                <p:cTn id="35" presetID="1" presetClass="exit" presetSubtype="0" fill="hold" nodeType="afterEffect">
                                  <p:stCondLst>
                                    <p:cond delay="200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2000"/>
                            </p:stCondLst>
                            <p:childTnLst>
                              <p:par>
                                <p:cTn id="40" presetID="1" presetClass="exit" presetSubtype="0" fill="hold" nodeType="afterEffect">
                                  <p:stCondLst>
                                    <p:cond delay="200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ntr" presetSubtype="0" fill="hold" nodeType="withEffect">
                                  <p:stCondLst>
                                    <p:cond delay="200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7" grpId="0"/>
      <p:bldP spid="3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459237" y="269252"/>
            <a:ext cx="5886242"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    «Нейрогимнастика»</a:t>
            </a:r>
            <a:endParaRPr lang="ru-RU" sz="2400" dirty="0"/>
          </a:p>
        </p:txBody>
      </p:sp>
      <p:pic>
        <p:nvPicPr>
          <p:cNvPr id="21" name="Рисунок 20">
            <a:extLst>
              <a:ext uri="{FF2B5EF4-FFF2-40B4-BE49-F238E27FC236}">
                <a16:creationId xmlns:a16="http://schemas.microsoft.com/office/drawing/2014/main" id="{9CC2B168-831B-4494-ABA0-370453A8B6BB}"/>
              </a:ext>
            </a:extLst>
          </p:cNvPr>
          <p:cNvPicPr>
            <a:picLocks noChangeAspect="1"/>
          </p:cNvPicPr>
          <p:nvPr/>
        </p:nvPicPr>
        <p:blipFill rotWithShape="1">
          <a:blip r:embed="rId4">
            <a:extLst>
              <a:ext uri="{28A0092B-C50C-407E-A947-70E740481C1C}">
                <a14:useLocalDpi xmlns:a14="http://schemas.microsoft.com/office/drawing/2010/main" val="0"/>
              </a:ext>
            </a:extLst>
          </a:blip>
          <a:srcRect l="14890" t="13572" r="12742" b="13764"/>
          <a:stretch/>
        </p:blipFill>
        <p:spPr>
          <a:xfrm>
            <a:off x="396658" y="5805055"/>
            <a:ext cx="723795" cy="726749"/>
          </a:xfrm>
          <a:prstGeom prst="ellipse">
            <a:avLst/>
          </a:prstGeom>
        </p:spPr>
      </p:pic>
      <p:pic>
        <p:nvPicPr>
          <p:cNvPr id="8" name="Рисунок 7">
            <a:hlinkClick r:id="rId5" action="ppaction://hlinksldjump"/>
            <a:extLst>
              <a:ext uri="{FF2B5EF4-FFF2-40B4-BE49-F238E27FC236}">
                <a16:creationId xmlns:a16="http://schemas.microsoft.com/office/drawing/2014/main" id="{437CC38B-0B1D-47C8-8C40-FACB066BDDB3}"/>
              </a:ext>
            </a:extLst>
          </p:cNvPr>
          <p:cNvPicPr>
            <a:picLocks noChangeAspect="1"/>
          </p:cNvPicPr>
          <p:nvPr/>
        </p:nvPicPr>
        <p:blipFill rotWithShape="1">
          <a:blip r:embed="rId6">
            <a:extLst>
              <a:ext uri="{28A0092B-C50C-407E-A947-70E740481C1C}">
                <a14:useLocalDpi xmlns:a14="http://schemas.microsoft.com/office/drawing/2010/main" val="0"/>
              </a:ext>
            </a:extLst>
          </a:blip>
          <a:srcRect l="4338" r="4338"/>
          <a:stretch/>
        </p:blipFill>
        <p:spPr>
          <a:xfrm>
            <a:off x="10232229" y="188539"/>
            <a:ext cx="1652787" cy="2157453"/>
          </a:xfrm>
          <a:prstGeom prst="rect">
            <a:avLst/>
          </a:prstGeom>
        </p:spPr>
      </p:pic>
      <p:pic>
        <p:nvPicPr>
          <p:cNvPr id="7" name="Picture 2">
            <a:extLst>
              <a:ext uri="{FF2B5EF4-FFF2-40B4-BE49-F238E27FC236}">
                <a16:creationId xmlns:a16="http://schemas.microsoft.com/office/drawing/2014/main" id="{B81DBAE8-5C0A-49A2-8894-3F19BED2BFCB}"/>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589057" y="338973"/>
            <a:ext cx="2117091" cy="11268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5520F7-38F0-4F7F-B787-0351EFE52EF3}"/>
              </a:ext>
            </a:extLst>
          </p:cNvPr>
          <p:cNvSpPr txBox="1"/>
          <p:nvPr/>
        </p:nvSpPr>
        <p:spPr>
          <a:xfrm>
            <a:off x="169575" y="2644170"/>
            <a:ext cx="3062579" cy="1569660"/>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Выполняй руками движения, похожие на мельницу, как на видео, и повторяй слоги за логопедом. Чтобы включить видео, нажми на кнопку пуск.</a:t>
            </a:r>
          </a:p>
          <a:p>
            <a:pPr algn="ctr"/>
            <a:endParaRPr lang="ru-RU" sz="16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3" name="мельница">
            <a:hlinkClick r:id="" action="ppaction://media"/>
            <a:extLst>
              <a:ext uri="{FF2B5EF4-FFF2-40B4-BE49-F238E27FC236}">
                <a16:creationId xmlns:a16="http://schemas.microsoft.com/office/drawing/2014/main" id="{DFD5D608-A2C7-49A9-BE3F-F0BAFC25E9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3636" r="22500"/>
          <a:stretch/>
        </p:blipFill>
        <p:spPr>
          <a:xfrm>
            <a:off x="3659990" y="792472"/>
            <a:ext cx="6144403" cy="5616271"/>
          </a:xfrm>
          <a:prstGeom prst="rect">
            <a:avLst/>
          </a:prstGeom>
          <a:ln>
            <a:noFill/>
          </a:ln>
          <a:effectLst>
            <a:outerShdw blurRad="254000" dist="63500" dir="5400000" sx="105000" sy="105000" algn="t" rotWithShape="0">
              <a:srgbClr val="000000">
                <a:alpha val="40000"/>
              </a:srgbClr>
            </a:outerShdw>
          </a:effectLst>
          <a:scene3d>
            <a:camera prst="perspectiveRelaxedModerately" fov="2700000">
              <a:rot lat="20400000" lon="0" rev="0"/>
            </a:camera>
            <a:lightRig rig="soft" dir="t"/>
          </a:scene3d>
          <a:sp3d extrusionH="952500">
            <a:bevelT w="127000" h="127000"/>
            <a:bevelB/>
            <a:extrusionClr>
              <a:srgbClr val="FFFFFF"/>
            </a:extrusionClr>
          </a:sp3d>
        </p:spPr>
      </p:pic>
    </p:spTree>
    <p:extLst>
      <p:ext uri="{BB962C8B-B14F-4D97-AF65-F5344CB8AC3E}">
        <p14:creationId xmlns:p14="http://schemas.microsoft.com/office/powerpoint/2010/main" val="344863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 fill="hold"/>
                                        <p:tgtEl>
                                          <p:spTgt spid="3"/>
                                        </p:tgtEl>
                                      </p:cBhvr>
                                    </p:cmd>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5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1500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video>
              <p:cMediaNode vol="80000" mute="1">
                <p:cTn id="19" repeatCount="indefinite" fill="hold" display="0">
                  <p:stCondLst>
                    <p:cond delay="indefinite"/>
                  </p:stCondLst>
                </p:cTn>
                <p:tgtEl>
                  <p:spTgt spid="3"/>
                </p:tgtEl>
              </p:cMediaNode>
            </p:video>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Изображение выглядит как музыка, гитара&#10;&#10;Автоматически созданное описание">
            <a:extLst>
              <a:ext uri="{FF2B5EF4-FFF2-40B4-BE49-F238E27FC236}">
                <a16:creationId xmlns:a16="http://schemas.microsoft.com/office/drawing/2014/main" id="{6B46BDE6-1859-41AE-BE34-3E3518458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067" y="4512865"/>
            <a:ext cx="2742713" cy="1994964"/>
          </a:xfrm>
          <a:prstGeom prst="rect">
            <a:avLst/>
          </a:prstGeom>
        </p:spPr>
      </p:pic>
      <p:pic>
        <p:nvPicPr>
          <p:cNvPr id="25" name="Рисунок 24" descr="Изображение выглядит как темный, легкий&#10;&#10;Автоматически созданное описание">
            <a:extLst>
              <a:ext uri="{FF2B5EF4-FFF2-40B4-BE49-F238E27FC236}">
                <a16:creationId xmlns:a16="http://schemas.microsoft.com/office/drawing/2014/main" id="{C3C6A1B1-5294-4D52-B850-606F08524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305" y="3035254"/>
            <a:ext cx="4343272" cy="4138882"/>
          </a:xfrm>
          <a:prstGeom prst="rect">
            <a:avLst/>
          </a:prstGeom>
        </p:spPr>
      </p:pic>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6571057" y="530259"/>
            <a:ext cx="5263125" cy="1200329"/>
          </a:xfrm>
          <a:prstGeom prst="rect">
            <a:avLst/>
          </a:prstGeom>
          <a:noFill/>
        </p:spPr>
        <p:txBody>
          <a:bodyPr wrap="square">
            <a:spAutoFit/>
          </a:bodyPr>
          <a:lstStyle/>
          <a:p>
            <a:pPr algn="ctr"/>
            <a:r>
              <a:rPr lang="ru-RU" sz="7200" b="1" dirty="0">
                <a:solidFill>
                  <a:srgbClr val="FF0000"/>
                </a:solidFill>
                <a:latin typeface="Times New Roman" panose="02020603050405020304" pitchFamily="18" charset="0"/>
                <a:cs typeface="Times New Roman" panose="02020603050405020304" pitchFamily="18" charset="0"/>
              </a:rPr>
              <a:t>Молодец!</a:t>
            </a:r>
          </a:p>
        </p:txBody>
      </p:sp>
      <p:grpSp>
        <p:nvGrpSpPr>
          <p:cNvPr id="18" name="Группа 17">
            <a:extLst>
              <a:ext uri="{FF2B5EF4-FFF2-40B4-BE49-F238E27FC236}">
                <a16:creationId xmlns:a16="http://schemas.microsoft.com/office/drawing/2014/main" id="{359D66D7-54DC-4DF2-B5C5-2CF714C44776}"/>
              </a:ext>
            </a:extLst>
          </p:cNvPr>
          <p:cNvGrpSpPr/>
          <p:nvPr/>
        </p:nvGrpSpPr>
        <p:grpSpPr>
          <a:xfrm>
            <a:off x="2345221" y="458571"/>
            <a:ext cx="4057490" cy="5934022"/>
            <a:chOff x="884904" y="341910"/>
            <a:chExt cx="4261670" cy="6189894"/>
          </a:xfrm>
        </p:grpSpPr>
        <p:pic>
          <p:nvPicPr>
            <p:cNvPr id="16" name="Рисунок 15">
              <a:extLst>
                <a:ext uri="{FF2B5EF4-FFF2-40B4-BE49-F238E27FC236}">
                  <a16:creationId xmlns:a16="http://schemas.microsoft.com/office/drawing/2014/main" id="{BFB803B5-9581-41CE-9BAE-106BFAC3A3E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30" b="92222" l="1000" r="98000">
                          <a14:foregroundMark x1="24857" y1="5926" x2="32000" y2="7037"/>
                          <a14:foregroundMark x1="30571" y1="2130" x2="31429" y2="3333"/>
                          <a14:foregroundMark x1="10571" y1="34722" x2="5714" y2="39815"/>
                          <a14:foregroundMark x1="50857" y1="64444" x2="53429" y2="67130"/>
                          <a14:foregroundMark x1="52571" y1="53056" x2="52571" y2="53056"/>
                          <a14:foregroundMark x1="43857" y1="55463" x2="43857" y2="55463"/>
                          <a14:foregroundMark x1="44000" y1="58889" x2="44000" y2="57130"/>
                          <a14:foregroundMark x1="36286" y1="55000" x2="36286" y2="55000"/>
                          <a14:foregroundMark x1="92714" y1="37500" x2="94857" y2="39074"/>
                          <a14:foregroundMark x1="95000" y1="55185" x2="98000" y2="52130"/>
                          <a14:foregroundMark x1="1000" y1="44630" x2="1571" y2="43241"/>
                          <a14:foregroundMark x1="35714" y1="52963" x2="36143" y2="54074"/>
                          <a14:foregroundMark x1="52714" y1="51667" x2="53714" y2="52685"/>
                          <a14:foregroundMark x1="47286" y1="55741" x2="50000" y2="55278"/>
                          <a14:foregroundMark x1="38714" y1="56019" x2="40000" y2="56111"/>
                          <a14:foregroundMark x1="34857" y1="85833" x2="46000" y2="88796"/>
                          <a14:foregroundMark x1="21286" y1="71852" x2="21571" y2="71852"/>
                          <a14:foregroundMark x1="20000" y1="78519" x2="20000" y2="78519"/>
                          <a14:foregroundMark x1="20429" y1="80278" x2="20000" y2="78889"/>
                          <a14:foregroundMark x1="43571" y1="92222" x2="45143" y2="92130"/>
                        </a14:backgroundRemoval>
                      </a14:imgEffect>
                      <a14:imgEffect>
                        <a14:saturation sat="189000"/>
                      </a14:imgEffect>
                      <a14:imgEffect>
                        <a14:brightnessContrast contrast="65000"/>
                      </a14:imgEffect>
                    </a14:imgLayer>
                  </a14:imgProps>
                </a:ext>
                <a:ext uri="{28A0092B-C50C-407E-A947-70E740481C1C}">
                  <a14:useLocalDpi xmlns:a14="http://schemas.microsoft.com/office/drawing/2010/main" val="0"/>
                </a:ext>
              </a:extLst>
            </a:blip>
            <a:srcRect b="7451"/>
            <a:stretch/>
          </p:blipFill>
          <p:spPr>
            <a:xfrm rot="220247">
              <a:off x="884904" y="341910"/>
              <a:ext cx="4261670" cy="5621282"/>
            </a:xfrm>
            <a:prstGeom prst="rect">
              <a:avLst/>
            </a:prstGeom>
          </p:spPr>
        </p:pic>
        <p:sp>
          <p:nvSpPr>
            <p:cNvPr id="17" name="Овал 16">
              <a:extLst>
                <a:ext uri="{FF2B5EF4-FFF2-40B4-BE49-F238E27FC236}">
                  <a16:creationId xmlns:a16="http://schemas.microsoft.com/office/drawing/2014/main" id="{1D95AB30-9B40-451E-9235-168F98D151C5}"/>
                </a:ext>
              </a:extLst>
            </p:cNvPr>
            <p:cNvSpPr/>
            <p:nvPr/>
          </p:nvSpPr>
          <p:spPr>
            <a:xfrm>
              <a:off x="1461433" y="3983256"/>
              <a:ext cx="2548889" cy="254854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Звезда: 6 точек 2">
            <a:extLst>
              <a:ext uri="{FF2B5EF4-FFF2-40B4-BE49-F238E27FC236}">
                <a16:creationId xmlns:a16="http://schemas.microsoft.com/office/drawing/2014/main" id="{BC48362A-5F63-4707-8732-71040A2C578F}"/>
              </a:ext>
            </a:extLst>
          </p:cNvPr>
          <p:cNvSpPr/>
          <p:nvPr/>
        </p:nvSpPr>
        <p:spPr>
          <a:xfrm>
            <a:off x="1261156" y="4737598"/>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Овал 8">
            <a:extLst>
              <a:ext uri="{FF2B5EF4-FFF2-40B4-BE49-F238E27FC236}">
                <a16:creationId xmlns:a16="http://schemas.microsoft.com/office/drawing/2014/main" id="{9E769D3A-7060-4FBA-BF6A-212AD6ABB34C}"/>
              </a:ext>
            </a:extLst>
          </p:cNvPr>
          <p:cNvSpPr/>
          <p:nvPr/>
        </p:nvSpPr>
        <p:spPr>
          <a:xfrm>
            <a:off x="8714521" y="5043966"/>
            <a:ext cx="583351" cy="5672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a:extLst>
              <a:ext uri="{FF2B5EF4-FFF2-40B4-BE49-F238E27FC236}">
                <a16:creationId xmlns:a16="http://schemas.microsoft.com/office/drawing/2014/main" id="{235E575E-32F1-4217-A893-9DF35AD28663}"/>
              </a:ext>
            </a:extLst>
          </p:cNvPr>
          <p:cNvSpPr/>
          <p:nvPr/>
        </p:nvSpPr>
        <p:spPr>
          <a:xfrm>
            <a:off x="9362518" y="4622153"/>
            <a:ext cx="583351" cy="56721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447B6F7C-9FBC-4D59-8936-239C929FCFBD}"/>
              </a:ext>
            </a:extLst>
          </p:cNvPr>
          <p:cNvSpPr/>
          <p:nvPr/>
        </p:nvSpPr>
        <p:spPr>
          <a:xfrm>
            <a:off x="10062785" y="4939286"/>
            <a:ext cx="583351" cy="567211"/>
          </a:xfrm>
          <a:prstGeom prst="ellipse">
            <a:avLst/>
          </a:prstGeom>
          <a:solidFill>
            <a:srgbClr val="16E82F"/>
          </a:solidFill>
          <a:ln>
            <a:solidFill>
              <a:srgbClr val="16E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Звезда: 6 точек 42">
            <a:extLst>
              <a:ext uri="{FF2B5EF4-FFF2-40B4-BE49-F238E27FC236}">
                <a16:creationId xmlns:a16="http://schemas.microsoft.com/office/drawing/2014/main" id="{EBC29B2C-4749-438B-AFDC-3D38B5E3E57B}"/>
              </a:ext>
            </a:extLst>
          </p:cNvPr>
          <p:cNvSpPr/>
          <p:nvPr/>
        </p:nvSpPr>
        <p:spPr>
          <a:xfrm>
            <a:off x="1930372" y="3700629"/>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4" name="Звезда: 6 точек 43">
            <a:extLst>
              <a:ext uri="{FF2B5EF4-FFF2-40B4-BE49-F238E27FC236}">
                <a16:creationId xmlns:a16="http://schemas.microsoft.com/office/drawing/2014/main" id="{FBF7941B-9598-4CFD-AD3A-FA00843F6555}"/>
              </a:ext>
            </a:extLst>
          </p:cNvPr>
          <p:cNvSpPr/>
          <p:nvPr/>
        </p:nvSpPr>
        <p:spPr>
          <a:xfrm>
            <a:off x="5755898" y="3700628"/>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Звезда: 6 точек 44">
            <a:extLst>
              <a:ext uri="{FF2B5EF4-FFF2-40B4-BE49-F238E27FC236}">
                <a16:creationId xmlns:a16="http://schemas.microsoft.com/office/drawing/2014/main" id="{63CA9129-8243-4C2A-A4D0-EAC1EA593897}"/>
              </a:ext>
            </a:extLst>
          </p:cNvPr>
          <p:cNvSpPr/>
          <p:nvPr/>
        </p:nvSpPr>
        <p:spPr>
          <a:xfrm>
            <a:off x="6333395" y="4737598"/>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Звезда: 6 точек 45">
            <a:extLst>
              <a:ext uri="{FF2B5EF4-FFF2-40B4-BE49-F238E27FC236}">
                <a16:creationId xmlns:a16="http://schemas.microsoft.com/office/drawing/2014/main" id="{02C53F51-045E-46CB-B2E5-F112C4964CB4}"/>
              </a:ext>
            </a:extLst>
          </p:cNvPr>
          <p:cNvSpPr/>
          <p:nvPr/>
        </p:nvSpPr>
        <p:spPr>
          <a:xfrm>
            <a:off x="1946223" y="5760934"/>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Звезда: 6 точек 46">
            <a:extLst>
              <a:ext uri="{FF2B5EF4-FFF2-40B4-BE49-F238E27FC236}">
                <a16:creationId xmlns:a16="http://schemas.microsoft.com/office/drawing/2014/main" id="{A2CD5115-0F22-4D76-B560-DC4A9C6F1CEF}"/>
              </a:ext>
            </a:extLst>
          </p:cNvPr>
          <p:cNvSpPr/>
          <p:nvPr/>
        </p:nvSpPr>
        <p:spPr>
          <a:xfrm>
            <a:off x="5678328" y="5760934"/>
            <a:ext cx="576892" cy="638495"/>
          </a:xfrm>
          <a:prstGeom prst="star6">
            <a:avLst/>
          </a:prstGeom>
          <a:noFill/>
          <a:ln w="28575">
            <a:solidFill>
              <a:srgbClr val="FFFF0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8" name="Picture 2">
            <a:extLst>
              <a:ext uri="{FF2B5EF4-FFF2-40B4-BE49-F238E27FC236}">
                <a16:creationId xmlns:a16="http://schemas.microsoft.com/office/drawing/2014/main" id="{CAB1C483-B2A3-46A0-B370-65D85A8E0F1C}"/>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8218008" y="1658584"/>
            <a:ext cx="2148403" cy="114350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6C47EF5-49EB-4334-94E7-FC19E7816DE0}"/>
              </a:ext>
            </a:extLst>
          </p:cNvPr>
          <p:cNvSpPr txBox="1"/>
          <p:nvPr/>
        </p:nvSpPr>
        <p:spPr>
          <a:xfrm>
            <a:off x="7674364" y="1934651"/>
            <a:ext cx="3376308" cy="2062103"/>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А теперь, раскрась звезды рядом с Нейро в цвет твоего настроения после выполнения упражнений. </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Красный –радость.</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Голубой –грусть.</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Зеленый – спокойствие.</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(Нажми на выбранный кружок на палитре).</a:t>
            </a:r>
            <a:endParaRPr lang="ru-RU" sz="1600" b="1" dirty="0">
              <a:solidFill>
                <a:schemeClr val="accent1">
                  <a:lumMod val="50000"/>
                </a:schemeClr>
              </a:solidFill>
            </a:endParaRPr>
          </a:p>
        </p:txBody>
      </p:sp>
      <p:sp>
        <p:nvSpPr>
          <p:cNvPr id="21" name="Овал 20">
            <a:extLst>
              <a:ext uri="{FF2B5EF4-FFF2-40B4-BE49-F238E27FC236}">
                <a16:creationId xmlns:a16="http://schemas.microsoft.com/office/drawing/2014/main" id="{E8BF6FDE-5934-4CEA-9528-90D9683DF329}"/>
              </a:ext>
            </a:extLst>
          </p:cNvPr>
          <p:cNvSpPr/>
          <p:nvPr/>
        </p:nvSpPr>
        <p:spPr>
          <a:xfrm>
            <a:off x="2887336" y="3967764"/>
            <a:ext cx="2426770" cy="2443199"/>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a:extLst>
              <a:ext uri="{FF2B5EF4-FFF2-40B4-BE49-F238E27FC236}">
                <a16:creationId xmlns:a16="http://schemas.microsoft.com/office/drawing/2014/main" id="{8F1CD2AA-3C8E-4E64-9442-E26A8E8EA2C9}"/>
              </a:ext>
            </a:extLst>
          </p:cNvPr>
          <p:cNvGrpSpPr/>
          <p:nvPr/>
        </p:nvGrpSpPr>
        <p:grpSpPr>
          <a:xfrm flipH="1">
            <a:off x="3302766" y="4114207"/>
            <a:ext cx="1464565" cy="2046076"/>
            <a:chOff x="7752830" y="678542"/>
            <a:chExt cx="3888185" cy="5770910"/>
          </a:xfrm>
        </p:grpSpPr>
        <p:pic>
          <p:nvPicPr>
            <p:cNvPr id="26" name="Рисунок 25">
              <a:extLst>
                <a:ext uri="{FF2B5EF4-FFF2-40B4-BE49-F238E27FC236}">
                  <a16:creationId xmlns:a16="http://schemas.microsoft.com/office/drawing/2014/main" id="{18ED1BC9-6DE1-4F3F-925E-AAFC5AC7EE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27" name="Рисунок 26"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155D728D-6C9E-47B4-B1FA-8E4FA5411576}"/>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spTree>
    <p:extLst>
      <p:ext uri="{BB962C8B-B14F-4D97-AF65-F5344CB8AC3E}">
        <p14:creationId xmlns:p14="http://schemas.microsoft.com/office/powerpoint/2010/main" val="54860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FF00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3"/>
                                        </p:tgtEl>
                                        <p:attrNameLst>
                                          <p:attrName>fillcolor</p:attrName>
                                        </p:attrNameLst>
                                      </p:cBhvr>
                                      <p:to>
                                        <a:srgbClr val="FF0000"/>
                                      </p:to>
                                    </p:animClr>
                                    <p:set>
                                      <p:cBhvr>
                                        <p:cTn id="11" dur="2000" fill="hold"/>
                                        <p:tgtEl>
                                          <p:spTgt spid="43"/>
                                        </p:tgtEl>
                                        <p:attrNameLst>
                                          <p:attrName>fill.type</p:attrName>
                                        </p:attrNameLst>
                                      </p:cBhvr>
                                      <p:to>
                                        <p:strVal val="solid"/>
                                      </p:to>
                                    </p:set>
                                    <p:set>
                                      <p:cBhvr>
                                        <p:cTn id="12" dur="2000" fill="hold"/>
                                        <p:tgtEl>
                                          <p:spTgt spid="43"/>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4"/>
                                        </p:tgtEl>
                                        <p:attrNameLst>
                                          <p:attrName>fillcolor</p:attrName>
                                        </p:attrNameLst>
                                      </p:cBhvr>
                                      <p:to>
                                        <a:srgbClr val="FF0000"/>
                                      </p:to>
                                    </p:animClr>
                                    <p:set>
                                      <p:cBhvr>
                                        <p:cTn id="15" dur="2000" fill="hold"/>
                                        <p:tgtEl>
                                          <p:spTgt spid="44"/>
                                        </p:tgtEl>
                                        <p:attrNameLst>
                                          <p:attrName>fill.type</p:attrName>
                                        </p:attrNameLst>
                                      </p:cBhvr>
                                      <p:to>
                                        <p:strVal val="solid"/>
                                      </p:to>
                                    </p:set>
                                    <p:set>
                                      <p:cBhvr>
                                        <p:cTn id="16" dur="2000" fill="hold"/>
                                        <p:tgtEl>
                                          <p:spTgt spid="44"/>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5"/>
                                        </p:tgtEl>
                                        <p:attrNameLst>
                                          <p:attrName>fillcolor</p:attrName>
                                        </p:attrNameLst>
                                      </p:cBhvr>
                                      <p:to>
                                        <a:srgbClr val="FF0000"/>
                                      </p:to>
                                    </p:animClr>
                                    <p:set>
                                      <p:cBhvr>
                                        <p:cTn id="19" dur="2000" fill="hold"/>
                                        <p:tgtEl>
                                          <p:spTgt spid="45"/>
                                        </p:tgtEl>
                                        <p:attrNameLst>
                                          <p:attrName>fill.type</p:attrName>
                                        </p:attrNameLst>
                                      </p:cBhvr>
                                      <p:to>
                                        <p:strVal val="solid"/>
                                      </p:to>
                                    </p:set>
                                    <p:set>
                                      <p:cBhvr>
                                        <p:cTn id="20" dur="2000" fill="hold"/>
                                        <p:tgtEl>
                                          <p:spTgt spid="45"/>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6"/>
                                        </p:tgtEl>
                                        <p:attrNameLst>
                                          <p:attrName>fillcolor</p:attrName>
                                        </p:attrNameLst>
                                      </p:cBhvr>
                                      <p:to>
                                        <a:srgbClr val="FF0000"/>
                                      </p:to>
                                    </p:animClr>
                                    <p:set>
                                      <p:cBhvr>
                                        <p:cTn id="23" dur="2000" fill="hold"/>
                                        <p:tgtEl>
                                          <p:spTgt spid="46"/>
                                        </p:tgtEl>
                                        <p:attrNameLst>
                                          <p:attrName>fill.type</p:attrName>
                                        </p:attrNameLst>
                                      </p:cBhvr>
                                      <p:to>
                                        <p:strVal val="solid"/>
                                      </p:to>
                                    </p:set>
                                    <p:set>
                                      <p:cBhvr>
                                        <p:cTn id="24" dur="2000" fill="hold"/>
                                        <p:tgtEl>
                                          <p:spTgt spid="46"/>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47"/>
                                        </p:tgtEl>
                                        <p:attrNameLst>
                                          <p:attrName>fillcolor</p:attrName>
                                        </p:attrNameLst>
                                      </p:cBhvr>
                                      <p:to>
                                        <a:srgbClr val="FF0000"/>
                                      </p:to>
                                    </p:animClr>
                                    <p:set>
                                      <p:cBhvr>
                                        <p:cTn id="27" dur="2000" fill="hold"/>
                                        <p:tgtEl>
                                          <p:spTgt spid="47"/>
                                        </p:tgtEl>
                                        <p:attrNameLst>
                                          <p:attrName>fill.type</p:attrName>
                                        </p:attrNameLst>
                                      </p:cBhvr>
                                      <p:to>
                                        <p:strVal val="solid"/>
                                      </p:to>
                                    </p:set>
                                    <p:set>
                                      <p:cBhvr>
                                        <p:cTn id="28" dur="2000" fill="hold"/>
                                        <p:tgtEl>
                                          <p:spTgt spid="47"/>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
                                        </p:tgtEl>
                                        <p:attrNameLst>
                                          <p:attrName>fillcolor</p:attrName>
                                        </p:attrNameLst>
                                      </p:cBhvr>
                                      <p:to>
                                        <a:srgbClr val="00B0F0"/>
                                      </p:to>
                                    </p:animClr>
                                    <p:set>
                                      <p:cBhvr>
                                        <p:cTn id="34" dur="2000" fill="hold"/>
                                        <p:tgtEl>
                                          <p:spTgt spid="3"/>
                                        </p:tgtEl>
                                        <p:attrNameLst>
                                          <p:attrName>fill.type</p:attrName>
                                        </p:attrNameLst>
                                      </p:cBhvr>
                                      <p:to>
                                        <p:strVal val="solid"/>
                                      </p:to>
                                    </p:set>
                                    <p:set>
                                      <p:cBhvr>
                                        <p:cTn id="35" dur="2000" fill="hold"/>
                                        <p:tgtEl>
                                          <p:spTgt spid="3"/>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2000" fill="hold"/>
                                        <p:tgtEl>
                                          <p:spTgt spid="43"/>
                                        </p:tgtEl>
                                        <p:attrNameLst>
                                          <p:attrName>fillcolor</p:attrName>
                                        </p:attrNameLst>
                                      </p:cBhvr>
                                      <p:to>
                                        <a:srgbClr val="00B0F0"/>
                                      </p:to>
                                    </p:animClr>
                                    <p:set>
                                      <p:cBhvr>
                                        <p:cTn id="38" dur="2000" fill="hold"/>
                                        <p:tgtEl>
                                          <p:spTgt spid="43"/>
                                        </p:tgtEl>
                                        <p:attrNameLst>
                                          <p:attrName>fill.type</p:attrName>
                                        </p:attrNameLst>
                                      </p:cBhvr>
                                      <p:to>
                                        <p:strVal val="solid"/>
                                      </p:to>
                                    </p:set>
                                    <p:set>
                                      <p:cBhvr>
                                        <p:cTn id="39" dur="2000" fill="hold"/>
                                        <p:tgtEl>
                                          <p:spTgt spid="43"/>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2000" fill="hold"/>
                                        <p:tgtEl>
                                          <p:spTgt spid="44"/>
                                        </p:tgtEl>
                                        <p:attrNameLst>
                                          <p:attrName>fillcolor</p:attrName>
                                        </p:attrNameLst>
                                      </p:cBhvr>
                                      <p:to>
                                        <a:srgbClr val="00B0F0"/>
                                      </p:to>
                                    </p:animClr>
                                    <p:set>
                                      <p:cBhvr>
                                        <p:cTn id="42" dur="2000" fill="hold"/>
                                        <p:tgtEl>
                                          <p:spTgt spid="44"/>
                                        </p:tgtEl>
                                        <p:attrNameLst>
                                          <p:attrName>fill.type</p:attrName>
                                        </p:attrNameLst>
                                      </p:cBhvr>
                                      <p:to>
                                        <p:strVal val="solid"/>
                                      </p:to>
                                    </p:set>
                                    <p:set>
                                      <p:cBhvr>
                                        <p:cTn id="43" dur="2000" fill="hold"/>
                                        <p:tgtEl>
                                          <p:spTgt spid="44"/>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45"/>
                                        </p:tgtEl>
                                        <p:attrNameLst>
                                          <p:attrName>fillcolor</p:attrName>
                                        </p:attrNameLst>
                                      </p:cBhvr>
                                      <p:to>
                                        <a:srgbClr val="00B0F0"/>
                                      </p:to>
                                    </p:animClr>
                                    <p:set>
                                      <p:cBhvr>
                                        <p:cTn id="46" dur="2000" fill="hold"/>
                                        <p:tgtEl>
                                          <p:spTgt spid="45"/>
                                        </p:tgtEl>
                                        <p:attrNameLst>
                                          <p:attrName>fill.type</p:attrName>
                                        </p:attrNameLst>
                                      </p:cBhvr>
                                      <p:to>
                                        <p:strVal val="solid"/>
                                      </p:to>
                                    </p:set>
                                    <p:set>
                                      <p:cBhvr>
                                        <p:cTn id="47" dur="2000" fill="hold"/>
                                        <p:tgtEl>
                                          <p:spTgt spid="45"/>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46"/>
                                        </p:tgtEl>
                                        <p:attrNameLst>
                                          <p:attrName>fillcolor</p:attrName>
                                        </p:attrNameLst>
                                      </p:cBhvr>
                                      <p:to>
                                        <a:srgbClr val="00B0F0"/>
                                      </p:to>
                                    </p:animClr>
                                    <p:set>
                                      <p:cBhvr>
                                        <p:cTn id="50" dur="2000" fill="hold"/>
                                        <p:tgtEl>
                                          <p:spTgt spid="46"/>
                                        </p:tgtEl>
                                        <p:attrNameLst>
                                          <p:attrName>fill.type</p:attrName>
                                        </p:attrNameLst>
                                      </p:cBhvr>
                                      <p:to>
                                        <p:strVal val="solid"/>
                                      </p:to>
                                    </p:set>
                                    <p:set>
                                      <p:cBhvr>
                                        <p:cTn id="51" dur="2000" fill="hold"/>
                                        <p:tgtEl>
                                          <p:spTgt spid="46"/>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47"/>
                                        </p:tgtEl>
                                        <p:attrNameLst>
                                          <p:attrName>fillcolor</p:attrName>
                                        </p:attrNameLst>
                                      </p:cBhvr>
                                      <p:to>
                                        <a:srgbClr val="00B0F0"/>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3"/>
                                        </p:tgtEl>
                                        <p:attrNameLst>
                                          <p:attrName>fillcolor</p:attrName>
                                        </p:attrNameLst>
                                      </p:cBhvr>
                                      <p:to>
                                        <a:srgbClr val="16E82F"/>
                                      </p:to>
                                    </p:animClr>
                                    <p:set>
                                      <p:cBhvr>
                                        <p:cTn id="61" dur="2000" fill="hold"/>
                                        <p:tgtEl>
                                          <p:spTgt spid="3"/>
                                        </p:tgtEl>
                                        <p:attrNameLst>
                                          <p:attrName>fill.type</p:attrName>
                                        </p:attrNameLst>
                                      </p:cBhvr>
                                      <p:to>
                                        <p:strVal val="solid"/>
                                      </p:to>
                                    </p:set>
                                    <p:set>
                                      <p:cBhvr>
                                        <p:cTn id="62" dur="2000" fill="hold"/>
                                        <p:tgtEl>
                                          <p:spTgt spid="3"/>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43"/>
                                        </p:tgtEl>
                                        <p:attrNameLst>
                                          <p:attrName>fillcolor</p:attrName>
                                        </p:attrNameLst>
                                      </p:cBhvr>
                                      <p:to>
                                        <a:srgbClr val="16E82F"/>
                                      </p:to>
                                    </p:animClr>
                                    <p:set>
                                      <p:cBhvr>
                                        <p:cTn id="65" dur="2000" fill="hold"/>
                                        <p:tgtEl>
                                          <p:spTgt spid="43"/>
                                        </p:tgtEl>
                                        <p:attrNameLst>
                                          <p:attrName>fill.type</p:attrName>
                                        </p:attrNameLst>
                                      </p:cBhvr>
                                      <p:to>
                                        <p:strVal val="solid"/>
                                      </p:to>
                                    </p:set>
                                    <p:set>
                                      <p:cBhvr>
                                        <p:cTn id="66" dur="2000" fill="hold"/>
                                        <p:tgtEl>
                                          <p:spTgt spid="43"/>
                                        </p:tgtEl>
                                        <p:attrNameLst>
                                          <p:attrName>fill.on</p:attrName>
                                        </p:attrNameLst>
                                      </p:cBhvr>
                                      <p:to>
                                        <p:strVal val="true"/>
                                      </p:to>
                                    </p:set>
                                  </p:childTnLst>
                                </p:cTn>
                              </p:par>
                              <p:par>
                                <p:cTn id="67" presetID="1" presetClass="emph" presetSubtype="2" fill="hold" nodeType="withEffect">
                                  <p:stCondLst>
                                    <p:cond delay="0"/>
                                  </p:stCondLst>
                                  <p:childTnLst>
                                    <p:animClr clrSpc="rgb" dir="cw">
                                      <p:cBhvr>
                                        <p:cTn id="68" dur="2000" fill="hold"/>
                                        <p:tgtEl>
                                          <p:spTgt spid="44"/>
                                        </p:tgtEl>
                                        <p:attrNameLst>
                                          <p:attrName>fillcolor</p:attrName>
                                        </p:attrNameLst>
                                      </p:cBhvr>
                                      <p:to>
                                        <a:srgbClr val="16E82F"/>
                                      </p:to>
                                    </p:animClr>
                                    <p:set>
                                      <p:cBhvr>
                                        <p:cTn id="69" dur="2000" fill="hold"/>
                                        <p:tgtEl>
                                          <p:spTgt spid="44"/>
                                        </p:tgtEl>
                                        <p:attrNameLst>
                                          <p:attrName>fill.type</p:attrName>
                                        </p:attrNameLst>
                                      </p:cBhvr>
                                      <p:to>
                                        <p:strVal val="solid"/>
                                      </p:to>
                                    </p:set>
                                    <p:set>
                                      <p:cBhvr>
                                        <p:cTn id="70" dur="2000" fill="hold"/>
                                        <p:tgtEl>
                                          <p:spTgt spid="44"/>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45"/>
                                        </p:tgtEl>
                                        <p:attrNameLst>
                                          <p:attrName>fillcolor</p:attrName>
                                        </p:attrNameLst>
                                      </p:cBhvr>
                                      <p:to>
                                        <a:srgbClr val="16E82F"/>
                                      </p:to>
                                    </p:animClr>
                                    <p:set>
                                      <p:cBhvr>
                                        <p:cTn id="73" dur="2000" fill="hold"/>
                                        <p:tgtEl>
                                          <p:spTgt spid="45"/>
                                        </p:tgtEl>
                                        <p:attrNameLst>
                                          <p:attrName>fill.type</p:attrName>
                                        </p:attrNameLst>
                                      </p:cBhvr>
                                      <p:to>
                                        <p:strVal val="solid"/>
                                      </p:to>
                                    </p:set>
                                    <p:set>
                                      <p:cBhvr>
                                        <p:cTn id="74" dur="2000" fill="hold"/>
                                        <p:tgtEl>
                                          <p:spTgt spid="4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46"/>
                                        </p:tgtEl>
                                        <p:attrNameLst>
                                          <p:attrName>fillcolor</p:attrName>
                                        </p:attrNameLst>
                                      </p:cBhvr>
                                      <p:to>
                                        <a:srgbClr val="16E82F"/>
                                      </p:to>
                                    </p:animClr>
                                    <p:set>
                                      <p:cBhvr>
                                        <p:cTn id="77" dur="2000" fill="hold"/>
                                        <p:tgtEl>
                                          <p:spTgt spid="46"/>
                                        </p:tgtEl>
                                        <p:attrNameLst>
                                          <p:attrName>fill.type</p:attrName>
                                        </p:attrNameLst>
                                      </p:cBhvr>
                                      <p:to>
                                        <p:strVal val="solid"/>
                                      </p:to>
                                    </p:set>
                                    <p:set>
                                      <p:cBhvr>
                                        <p:cTn id="78" dur="2000" fill="hold"/>
                                        <p:tgtEl>
                                          <p:spTgt spid="46"/>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47"/>
                                        </p:tgtEl>
                                        <p:attrNameLst>
                                          <p:attrName>fillcolor</p:attrName>
                                        </p:attrNameLst>
                                      </p:cBhvr>
                                      <p:to>
                                        <a:srgbClr val="16E82F"/>
                                      </p:to>
                                    </p:animClr>
                                    <p:set>
                                      <p:cBhvr>
                                        <p:cTn id="81" dur="2000" fill="hold"/>
                                        <p:tgtEl>
                                          <p:spTgt spid="47"/>
                                        </p:tgtEl>
                                        <p:attrNameLst>
                                          <p:attrName>fill.type</p:attrName>
                                        </p:attrNameLst>
                                      </p:cBhvr>
                                      <p:to>
                                        <p:strVal val="solid"/>
                                      </p:to>
                                    </p:set>
                                    <p:set>
                                      <p:cBhvr>
                                        <p:cTn id="82" dur="2000" fill="hold"/>
                                        <p:tgtEl>
                                          <p:spTgt spid="47"/>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48"/>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afterEffect">
                                  <p:stCondLst>
                                    <p:cond delay="0"/>
                                  </p:stCondLst>
                                  <p:childTnLst>
                                    <p:set>
                                      <p:cBhvr>
                                        <p:cTn id="87" dur="1" fill="hold">
                                          <p:stCondLst>
                                            <p:cond delay="0"/>
                                          </p:stCondLst>
                                        </p:cTn>
                                        <p:tgtEl>
                                          <p:spTgt spid="48"/>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1500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xit" presetSubtype="0" fill="hold" grpId="1" nodeType="withEffect">
                                  <p:stCondLst>
                                    <p:cond delay="15000"/>
                                  </p:stCondLst>
                                  <p:childTnLst>
                                    <p:set>
                                      <p:cBhvr>
                                        <p:cTn id="9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9" grpId="0"/>
      <p:bldP spid="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535358-D31B-48D5-A61B-3A29E41AB536}"/>
              </a:ext>
            </a:extLst>
          </p:cNvPr>
          <p:cNvSpPr txBox="1"/>
          <p:nvPr/>
        </p:nvSpPr>
        <p:spPr>
          <a:xfrm>
            <a:off x="211015" y="579524"/>
            <a:ext cx="11593261" cy="8925520"/>
          </a:xfrm>
          <a:prstGeom prst="rect">
            <a:avLst/>
          </a:prstGeom>
          <a:noFill/>
        </p:spPr>
        <p:txBody>
          <a:bodyPr wrap="square">
            <a:spAutoFit/>
          </a:bodyPr>
          <a:lstStyle/>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Шапочка </a:t>
            </a:r>
            <a:r>
              <a:rPr lang="en-US" sz="1600" dirty="0">
                <a:latin typeface="Times New Roman" panose="02020603050405020304" pitchFamily="18" charset="0"/>
                <a:cs typeface="Times New Roman" panose="02020603050405020304" pitchFamily="18" charset="0"/>
                <a:hlinkClick r:id="rId2"/>
              </a:rPr>
              <a:t>https://i.exclipart.com/images/graduation-hat-clip-art-png-5.png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Обезьянка </a:t>
            </a:r>
            <a:r>
              <a:rPr lang="en-US" sz="1600" dirty="0">
                <a:latin typeface="Times New Roman" panose="02020603050405020304" pitchFamily="18" charset="0"/>
                <a:cs typeface="Times New Roman" panose="02020603050405020304" pitchFamily="18" charset="0"/>
                <a:hlinkClick r:id="rId3"/>
              </a:rPr>
              <a:t>https://img-fotki.yandex.ru/get/3301/126673689.16f/0_fe634_bec22375_orig.jpg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Кнопка пуск гиф </a:t>
            </a:r>
            <a:r>
              <a:rPr lang="en-US" sz="1600" dirty="0">
                <a:latin typeface="Times New Roman" panose="02020603050405020304" pitchFamily="18" charset="0"/>
                <a:cs typeface="Times New Roman" panose="02020603050405020304" pitchFamily="18" charset="0"/>
                <a:hlinkClick r:id="rId4"/>
              </a:rPr>
              <a:t>https://1-collagen.ru/gallery_gen/1dc014a0695ededad1ee2a8aa8bb72a0_anim.gif</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err="1">
                <a:latin typeface="Times New Roman" panose="02020603050405020304" pitchFamily="18" charset="0"/>
                <a:cs typeface="Times New Roman" panose="02020603050405020304" pitchFamily="18" charset="0"/>
              </a:rPr>
              <a:t>Нейроигра</a:t>
            </a:r>
            <a:r>
              <a:rPr lang="ru-RU" sz="1600" dirty="0">
                <a:latin typeface="Times New Roman" panose="02020603050405020304" pitchFamily="18" charset="0"/>
                <a:cs typeface="Times New Roman" panose="02020603050405020304" pitchFamily="18" charset="0"/>
              </a:rPr>
              <a:t> видео </a:t>
            </a:r>
            <a:r>
              <a:rPr lang="en-US" sz="1600" dirty="0">
                <a:latin typeface="Times New Roman" panose="02020603050405020304" pitchFamily="18" charset="0"/>
                <a:cs typeface="Times New Roman" panose="02020603050405020304" pitchFamily="18" charset="0"/>
                <a:hlinkClick r:id="rId5"/>
              </a:rPr>
              <a:t>https://www.youtube.com/watch?v=nWK56OV5CBQ</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Руки-ноги </a:t>
            </a:r>
            <a:r>
              <a:rPr lang="en-US" sz="1600" dirty="0">
                <a:latin typeface="Times New Roman" panose="02020603050405020304" pitchFamily="18" charset="0"/>
                <a:cs typeface="Times New Roman" panose="02020603050405020304" pitchFamily="18" charset="0"/>
                <a:hlinkClick r:id="rId6"/>
              </a:rPr>
              <a:t>https://1.bp.blogspot.com/-9qsPzMV-swk/XqGx7doetvI/AAAAAAAACv8/V7fiSGiDT6QlylEmQ82p4g4K0gQcLOoSgCLcBGAsYHQ/s1600/hands-and-feet-vector-1510480.jpg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Мельница  </a:t>
            </a:r>
            <a:r>
              <a:rPr lang="en-US" sz="1600" dirty="0">
                <a:latin typeface="Times New Roman" panose="02020603050405020304" pitchFamily="18" charset="0"/>
                <a:cs typeface="Times New Roman" panose="02020603050405020304" pitchFamily="18" charset="0"/>
                <a:hlinkClick r:id="rId7"/>
              </a:rPr>
              <a:t>https://3mu.ru/wp-content/uploads/2015/12/melniza-na-prozrachnom-fone.png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Лесенка </a:t>
            </a:r>
            <a:r>
              <a:rPr lang="en-US" sz="1600" dirty="0">
                <a:latin typeface="Times New Roman" panose="02020603050405020304" pitchFamily="18" charset="0"/>
                <a:cs typeface="Times New Roman" panose="02020603050405020304" pitchFamily="18" charset="0"/>
                <a:hlinkClick r:id="rId8"/>
              </a:rPr>
              <a:t>https://www.netclipart.com/pp/m/313-3136430_stairs-png-top-red-carpet-ladder-cheap-cartoon.png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Барабан </a:t>
            </a:r>
            <a:r>
              <a:rPr lang="en-US" sz="1600" dirty="0">
                <a:latin typeface="Times New Roman" panose="02020603050405020304" pitchFamily="18" charset="0"/>
                <a:cs typeface="Times New Roman" panose="02020603050405020304" pitchFamily="18" charset="0"/>
                <a:hlinkClick r:id="rId9"/>
              </a:rPr>
              <a:t>https://cdn1.vectorstock.com/i/1000x1000/48/45/drum-vector-1214845.jpg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Пальцы видео </a:t>
            </a:r>
            <a:r>
              <a:rPr lang="en-US" sz="1600" dirty="0">
                <a:latin typeface="Times New Roman" panose="02020603050405020304" pitchFamily="18" charset="0"/>
                <a:cs typeface="Times New Roman" panose="02020603050405020304" pitchFamily="18" charset="0"/>
                <a:hlinkClick r:id="rId10"/>
              </a:rPr>
              <a:t>https://www.youtube.com/watch?v=d5KB9K0Znh0</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Барабанщик </a:t>
            </a:r>
            <a:r>
              <a:rPr lang="en-US" sz="1600" dirty="0">
                <a:latin typeface="Times New Roman" panose="02020603050405020304" pitchFamily="18" charset="0"/>
                <a:cs typeface="Times New Roman" panose="02020603050405020304" pitchFamily="18" charset="0"/>
                <a:hlinkClick r:id="rId11"/>
              </a:rPr>
              <a:t>https://ds02.infourok.ru/uploads/ex/0f7d/0001bd2c-f4278b82/hello_html_m5a7fbd82.png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Мячик </a:t>
            </a:r>
            <a:r>
              <a:rPr lang="en-US" sz="1600" dirty="0">
                <a:latin typeface="Times New Roman" panose="02020603050405020304" pitchFamily="18" charset="0"/>
                <a:cs typeface="Times New Roman" panose="02020603050405020304" pitchFamily="18" charset="0"/>
                <a:hlinkClick r:id="rId12"/>
              </a:rPr>
              <a:t>https://www.pinclipart.com/picdir/big/5-52676_transparent-background-ball-clip-art-png-download.png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Медаль </a:t>
            </a:r>
            <a:r>
              <a:rPr lang="en-US" sz="1600" dirty="0">
                <a:latin typeface="Times New Roman" panose="02020603050405020304" pitchFamily="18" charset="0"/>
                <a:cs typeface="Times New Roman" panose="02020603050405020304" pitchFamily="18" charset="0"/>
                <a:hlinkClick r:id="rId13"/>
              </a:rPr>
              <a:t>https://cdn3.vectorstock.com/i/1000x1000/62/12/cartoon-image-of-first-place-medal-vector-15676212.jpg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Сверкание гиф </a:t>
            </a:r>
            <a:r>
              <a:rPr lang="en-US" sz="1600" dirty="0">
                <a:latin typeface="Times New Roman" panose="02020603050405020304" pitchFamily="18" charset="0"/>
                <a:cs typeface="Times New Roman" panose="02020603050405020304" pitchFamily="18" charset="0"/>
                <a:hlinkClick r:id="rId14"/>
              </a:rPr>
              <a:t>https://pa1.narvii.com/6705/40c91d5b3f6205e69bd229bf8c2d73601cfe42bc_hq.gif</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Книжка </a:t>
            </a:r>
            <a:r>
              <a:rPr lang="en-US" sz="1600" dirty="0">
                <a:latin typeface="Times New Roman" panose="02020603050405020304" pitchFamily="18" charset="0"/>
                <a:cs typeface="Times New Roman" panose="02020603050405020304" pitchFamily="18" charset="0"/>
                <a:hlinkClick r:id="rId15"/>
              </a:rPr>
              <a:t>https://media.baamboozle.com/uploads/images/83557/1620625603_281456.png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Надпись </a:t>
            </a:r>
            <a:r>
              <a:rPr lang="en-US" sz="1600" dirty="0">
                <a:latin typeface="Times New Roman" panose="02020603050405020304" pitchFamily="18" charset="0"/>
                <a:cs typeface="Times New Roman" panose="02020603050405020304" pitchFamily="18" charset="0"/>
                <a:hlinkClick r:id="rId16"/>
              </a:rPr>
              <a:t>https://i.pinimg.com/originals/f9/22/e3/f922e3037017f7ef895799f80ca99b2c.png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Ладошки </a:t>
            </a:r>
            <a:r>
              <a:rPr lang="en-US" sz="1600" dirty="0">
                <a:latin typeface="Times New Roman" panose="02020603050405020304" pitchFamily="18" charset="0"/>
                <a:cs typeface="Times New Roman" panose="02020603050405020304" pitchFamily="18" charset="0"/>
                <a:hlinkClick r:id="rId17"/>
              </a:rPr>
              <a:t>https://st2.depositphotos.com/4297405/7260/v/450/depositphotos_72606961-stock-illustration-this-is-part-of-the.jpg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Массажная рукавица фото </a:t>
            </a:r>
            <a:r>
              <a:rPr lang="en-US" sz="1600" dirty="0">
                <a:latin typeface="Times New Roman" panose="02020603050405020304" pitchFamily="18" charset="0"/>
                <a:cs typeface="Times New Roman" panose="02020603050405020304" pitchFamily="18" charset="0"/>
                <a:hlinkClick r:id="rId18"/>
              </a:rPr>
              <a:t>https://byfashion.ru/upload/iblock/a70/9000S.jpg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p:txBody>
      </p:sp>
      <p:sp>
        <p:nvSpPr>
          <p:cNvPr id="6" name="Заголовок 1">
            <a:extLst>
              <a:ext uri="{FF2B5EF4-FFF2-40B4-BE49-F238E27FC236}">
                <a16:creationId xmlns:a16="http://schemas.microsoft.com/office/drawing/2014/main" id="{67592119-43A0-49C6-8656-09F5EE0ADE94}"/>
              </a:ext>
            </a:extLst>
          </p:cNvPr>
          <p:cNvSpPr>
            <a:spLocks noGrp="1"/>
          </p:cNvSpPr>
          <p:nvPr>
            <p:ph type="title"/>
          </p:nvPr>
        </p:nvSpPr>
        <p:spPr>
          <a:xfrm>
            <a:off x="211015" y="127001"/>
            <a:ext cx="11593261" cy="344947"/>
          </a:xfrm>
        </p:spPr>
        <p:txBody>
          <a:bodyPr>
            <a:noAutofit/>
          </a:bodyPr>
          <a:lstStyle/>
          <a:p>
            <a:pPr algn="ctr"/>
            <a:r>
              <a:rPr lang="ru-RU" sz="2800" b="1" dirty="0">
                <a:solidFill>
                  <a:schemeClr val="accent1">
                    <a:lumMod val="50000"/>
                  </a:schemeClr>
                </a:solidFill>
                <a:latin typeface="Times New Roman" panose="02020603050405020304" pitchFamily="18" charset="0"/>
                <a:cs typeface="Times New Roman" panose="02020603050405020304" pitchFamily="18" charset="0"/>
              </a:rPr>
              <a:t>Ссылки:</a:t>
            </a:r>
          </a:p>
        </p:txBody>
      </p:sp>
    </p:spTree>
    <p:extLst>
      <p:ext uri="{BB962C8B-B14F-4D97-AF65-F5344CB8AC3E}">
        <p14:creationId xmlns:p14="http://schemas.microsoft.com/office/powerpoint/2010/main" val="49587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535358-D31B-48D5-A61B-3A29E41AB536}"/>
              </a:ext>
            </a:extLst>
          </p:cNvPr>
          <p:cNvSpPr txBox="1"/>
          <p:nvPr/>
        </p:nvSpPr>
        <p:spPr>
          <a:xfrm>
            <a:off x="211015" y="579524"/>
            <a:ext cx="11593261" cy="8679299"/>
          </a:xfrm>
          <a:prstGeom prst="rect">
            <a:avLst/>
          </a:prstGeom>
          <a:noFill/>
        </p:spPr>
        <p:txBody>
          <a:bodyPr wrap="square">
            <a:spAutoFit/>
          </a:bodyPr>
          <a:lstStyle/>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Статья «Здоровьесберегающая технология, направленная на формирование правильного дыхания  у детей с тяжелыми нарушениями речи» Большакова Л,А., учитель-логопед МОУ «Центр развития ребенка –детский сад No27 «Антошка» г. Вологды </a:t>
            </a:r>
            <a:r>
              <a:rPr lang="en-US" sz="1600" dirty="0">
                <a:latin typeface="Times New Roman" panose="02020603050405020304" pitchFamily="18" charset="0"/>
                <a:cs typeface="Times New Roman" panose="02020603050405020304" pitchFamily="18" charset="0"/>
                <a:hlinkClick r:id="rId2"/>
              </a:rPr>
              <a:t>https://viro.edu.ru/attachments/article/7193/4_.pdf</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Дети пальчики </a:t>
            </a:r>
            <a:r>
              <a:rPr lang="en-US" sz="1600" dirty="0">
                <a:latin typeface="Times New Roman" panose="02020603050405020304" pitchFamily="18" charset="0"/>
                <a:cs typeface="Times New Roman" panose="02020603050405020304" pitchFamily="18" charset="0"/>
                <a:hlinkClick r:id="rId3"/>
              </a:rPr>
              <a:t>https://</a:t>
            </a:r>
            <a:r>
              <a:rPr lang="ru-RU" sz="1600" dirty="0">
                <a:latin typeface="Times New Roman" panose="02020603050405020304" pitchFamily="18" charset="0"/>
                <a:cs typeface="Times New Roman" panose="02020603050405020304" pitchFamily="18" charset="0"/>
                <a:hlinkClick r:id="rId3"/>
              </a:rPr>
              <a:t>центр-помощи-</a:t>
            </a:r>
            <a:r>
              <a:rPr lang="ru-RU" sz="1600" dirty="0" err="1">
                <a:latin typeface="Times New Roman" panose="02020603050405020304" pitchFamily="18" charset="0"/>
                <a:cs typeface="Times New Roman" panose="02020603050405020304" pitchFamily="18" charset="0"/>
                <a:hlinkClick r:id="rId3"/>
              </a:rPr>
              <a:t>родителям.рф</a:t>
            </a:r>
            <a:r>
              <a:rPr lang="ru-RU" sz="1600" dirty="0">
                <a:latin typeface="Times New Roman" panose="02020603050405020304" pitchFamily="18" charset="0"/>
                <a:cs typeface="Times New Roman" panose="02020603050405020304" pitchFamily="18" charset="0"/>
                <a:hlinkClick r:id="rId3"/>
              </a:rPr>
              <a:t>/</a:t>
            </a:r>
            <a:r>
              <a:rPr lang="en-US" sz="1600" dirty="0">
                <a:latin typeface="Times New Roman" panose="02020603050405020304" pitchFamily="18" charset="0"/>
                <a:cs typeface="Times New Roman" panose="02020603050405020304" pitchFamily="18" charset="0"/>
                <a:hlinkClick r:id="rId3"/>
              </a:rPr>
              <a:t>wp-content/uploads/2021/04/%D0%98%D0%B3%D1%80%D1%8F-%D0%B4%D0%BB%D1%8F-%D1%80%D0%B0%D0%B7%D0%B2%D0%B8%D1%82%D0%B8%D1%8F.jpg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Пальчики </a:t>
            </a:r>
            <a:r>
              <a:rPr lang="en-US" sz="1600" dirty="0">
                <a:latin typeface="Times New Roman" panose="02020603050405020304" pitchFamily="18" charset="0"/>
                <a:cs typeface="Times New Roman" panose="02020603050405020304" pitchFamily="18" charset="0"/>
                <a:hlinkClick r:id="rId4"/>
              </a:rPr>
              <a:t>https://</a:t>
            </a:r>
            <a:r>
              <a:rPr lang="ru-RU" sz="1600" dirty="0">
                <a:latin typeface="Times New Roman" panose="02020603050405020304" pitchFamily="18" charset="0"/>
                <a:cs typeface="Times New Roman" panose="02020603050405020304" pitchFamily="18" charset="0"/>
                <a:hlinkClick r:id="rId4"/>
              </a:rPr>
              <a:t>р26.навигатор.дети/</a:t>
            </a:r>
            <a:r>
              <a:rPr lang="en-US" sz="1600" dirty="0">
                <a:latin typeface="Times New Roman" panose="02020603050405020304" pitchFamily="18" charset="0"/>
                <a:cs typeface="Times New Roman" panose="02020603050405020304" pitchFamily="18" charset="0"/>
                <a:hlinkClick r:id="rId4"/>
              </a:rPr>
              <a:t>images/events/cover/3928d70723a75fbfc7950312cd9d0f93_big.jpg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Улитка </a:t>
            </a:r>
            <a:r>
              <a:rPr lang="en-US" sz="1600" dirty="0">
                <a:latin typeface="Times New Roman" panose="02020603050405020304" pitchFamily="18" charset="0"/>
                <a:cs typeface="Times New Roman" panose="02020603050405020304" pitchFamily="18" charset="0"/>
                <a:hlinkClick r:id="rId5"/>
              </a:rPr>
              <a:t>https://cdn3.vectorstock.com/i/1000x1000/78/97/snail-vector-707897.jpg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Муха </a:t>
            </a:r>
            <a:r>
              <a:rPr lang="en-US" sz="1600" dirty="0">
                <a:latin typeface="Times New Roman" panose="02020603050405020304" pitchFamily="18" charset="0"/>
                <a:cs typeface="Times New Roman" panose="02020603050405020304" pitchFamily="18" charset="0"/>
                <a:hlinkClick r:id="rId6"/>
              </a:rPr>
              <a:t>https://www.clipartmax.com/png/full/140-1409879_insect-cartoon-drawing-clip-art-insect-cartoon-drawing-clip-art.png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Слон </a:t>
            </a:r>
            <a:r>
              <a:rPr lang="en-US" sz="1600" dirty="0">
                <a:latin typeface="Times New Roman" panose="02020603050405020304" pitchFamily="18" charset="0"/>
                <a:cs typeface="Times New Roman" panose="02020603050405020304" pitchFamily="18" charset="0"/>
                <a:hlinkClick r:id="rId7"/>
              </a:rPr>
              <a:t>https://skazki.land/api/get-resized-image/7-voskresene-slon-9d23a.png?width=1024&amp;height=1024&amp;fit=inside</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Девочка в позе «Слон» </a:t>
            </a:r>
            <a:r>
              <a:rPr lang="en-US" sz="1600" dirty="0">
                <a:latin typeface="Times New Roman" panose="02020603050405020304" pitchFamily="18" charset="0"/>
                <a:cs typeface="Times New Roman" panose="02020603050405020304" pitchFamily="18" charset="0"/>
                <a:hlinkClick r:id="rId8"/>
              </a:rPr>
              <a:t>http://itd3.mycdn.me/image?id=878204055028&amp;t=20&amp;plc=MOBILE&amp;tkn=*KPkAckrFAOc3rXormAZ9N3oQg7I</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Описание упражнения «Слон» </a:t>
            </a:r>
            <a:r>
              <a:rPr lang="en-US" sz="1600" dirty="0">
                <a:latin typeface="Times New Roman" panose="02020603050405020304" pitchFamily="18" charset="0"/>
                <a:cs typeface="Times New Roman" panose="02020603050405020304" pitchFamily="18" charset="0"/>
                <a:hlinkClick r:id="rId9"/>
              </a:rPr>
              <a:t>https://nsportal.ru/detskiy-sad/zdorovyy-obraz-zhizni/2016/09/05/kineziologicheskie-uprazhneniya-ili-gimnastika-mozga</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Лапка </a:t>
            </a:r>
            <a:r>
              <a:rPr lang="en-US" sz="1600" dirty="0">
                <a:latin typeface="Times New Roman" panose="02020603050405020304" pitchFamily="18" charset="0"/>
                <a:cs typeface="Times New Roman" panose="02020603050405020304" pitchFamily="18" charset="0"/>
                <a:hlinkClick r:id="rId10"/>
              </a:rPr>
              <a:t>https://www.pinclipart.com/picdir/big/126-1260437_professional-puppy-dog-training-in-lisburn-belfast-new.png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Девочка движение ступеньки  </a:t>
            </a:r>
            <a:r>
              <a:rPr lang="en-US" sz="1600" dirty="0">
                <a:latin typeface="Times New Roman" panose="02020603050405020304" pitchFamily="18" charset="0"/>
                <a:cs typeface="Times New Roman" panose="02020603050405020304" pitchFamily="18" charset="0"/>
                <a:hlinkClick r:id="rId11"/>
              </a:rPr>
              <a:t>https://repbu.ru/shg/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Зрачок </a:t>
            </a:r>
            <a:r>
              <a:rPr lang="en-US" sz="1600" dirty="0">
                <a:latin typeface="Times New Roman" panose="02020603050405020304" pitchFamily="18" charset="0"/>
                <a:cs typeface="Times New Roman" panose="02020603050405020304" pitchFamily="18" charset="0"/>
                <a:hlinkClick r:id="rId12"/>
              </a:rPr>
              <a:t>https://cdn.pixabay.com/photo/2014/04/02/10/56/eyeball-304965_1280.png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a:latin typeface="Times New Roman" panose="02020603050405020304" pitchFamily="18" charset="0"/>
                <a:cs typeface="Times New Roman" panose="02020603050405020304" pitchFamily="18" charset="0"/>
              </a:rPr>
              <a:t>Рукавички </a:t>
            </a:r>
            <a:r>
              <a:rPr lang="en-US" sz="1600" dirty="0">
                <a:latin typeface="Times New Roman" panose="02020603050405020304" pitchFamily="18" charset="0"/>
                <a:cs typeface="Times New Roman" panose="02020603050405020304" pitchFamily="18" charset="0"/>
                <a:hlinkClick r:id="rId13"/>
              </a:rPr>
              <a:t>https://f0.pngfuel.com/png/711/754/glove-winter-winter-png-clip-art.png</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p:txBody>
      </p:sp>
      <p:sp>
        <p:nvSpPr>
          <p:cNvPr id="6" name="Заголовок 1">
            <a:extLst>
              <a:ext uri="{FF2B5EF4-FFF2-40B4-BE49-F238E27FC236}">
                <a16:creationId xmlns:a16="http://schemas.microsoft.com/office/drawing/2014/main" id="{67592119-43A0-49C6-8656-09F5EE0ADE94}"/>
              </a:ext>
            </a:extLst>
          </p:cNvPr>
          <p:cNvSpPr>
            <a:spLocks noGrp="1"/>
          </p:cNvSpPr>
          <p:nvPr>
            <p:ph type="title"/>
          </p:nvPr>
        </p:nvSpPr>
        <p:spPr>
          <a:xfrm>
            <a:off x="211015" y="127001"/>
            <a:ext cx="11593261" cy="344947"/>
          </a:xfrm>
        </p:spPr>
        <p:txBody>
          <a:bodyPr>
            <a:noAutofit/>
          </a:bodyPr>
          <a:lstStyle/>
          <a:p>
            <a:pPr algn="ctr"/>
            <a:r>
              <a:rPr lang="ru-RU" sz="2800" b="1" dirty="0">
                <a:solidFill>
                  <a:schemeClr val="accent1">
                    <a:lumMod val="50000"/>
                  </a:schemeClr>
                </a:solidFill>
                <a:latin typeface="Times New Roman" panose="02020603050405020304" pitchFamily="18" charset="0"/>
                <a:cs typeface="Times New Roman" panose="02020603050405020304" pitchFamily="18" charset="0"/>
              </a:rPr>
              <a:t>Ссылки:</a:t>
            </a:r>
          </a:p>
        </p:txBody>
      </p:sp>
    </p:spTree>
    <p:extLst>
      <p:ext uri="{BB962C8B-B14F-4D97-AF65-F5344CB8AC3E}">
        <p14:creationId xmlns:p14="http://schemas.microsoft.com/office/powerpoint/2010/main" val="236890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76B54F-C739-4172-9740-18BDA3725241}"/>
              </a:ext>
            </a:extLst>
          </p:cNvPr>
          <p:cNvSpPr>
            <a:spLocks noGrp="1"/>
          </p:cNvSpPr>
          <p:nvPr>
            <p:ph type="title"/>
          </p:nvPr>
        </p:nvSpPr>
        <p:spPr>
          <a:xfrm>
            <a:off x="304800" y="182245"/>
            <a:ext cx="11582399" cy="450801"/>
          </a:xfrm>
        </p:spPr>
        <p:txBody>
          <a:bodyPr>
            <a:normAutofit fontScale="90000"/>
          </a:bodyPr>
          <a:lstStyle/>
          <a:p>
            <a:pPr algn="ctr"/>
            <a:r>
              <a:rPr lang="ru-RU" sz="3200" b="1" dirty="0">
                <a:solidFill>
                  <a:schemeClr val="accent1">
                    <a:lumMod val="50000"/>
                  </a:schemeClr>
                </a:solidFill>
                <a:latin typeface="Times New Roman" panose="02020603050405020304" pitchFamily="18" charset="0"/>
                <a:cs typeface="Times New Roman" panose="02020603050405020304" pitchFamily="18" charset="0"/>
              </a:rPr>
              <a:t>Источники:</a:t>
            </a:r>
          </a:p>
        </p:txBody>
      </p:sp>
      <p:sp>
        <p:nvSpPr>
          <p:cNvPr id="3" name="Объект 2">
            <a:extLst>
              <a:ext uri="{FF2B5EF4-FFF2-40B4-BE49-F238E27FC236}">
                <a16:creationId xmlns:a16="http://schemas.microsoft.com/office/drawing/2014/main" id="{3CDE7784-3F02-4C72-82F6-5933CA5A687B}"/>
              </a:ext>
            </a:extLst>
          </p:cNvPr>
          <p:cNvSpPr>
            <a:spLocks noGrp="1"/>
          </p:cNvSpPr>
          <p:nvPr>
            <p:ph idx="1"/>
          </p:nvPr>
        </p:nvSpPr>
        <p:spPr>
          <a:xfrm>
            <a:off x="304800" y="633047"/>
            <a:ext cx="11582399" cy="6621406"/>
          </a:xfrm>
        </p:spPr>
        <p:txBody>
          <a:bodyPr>
            <a:normAutofit/>
          </a:bodyPr>
          <a:lstStyle/>
          <a:p>
            <a:pPr>
              <a:lnSpc>
                <a:spcPct val="100000"/>
              </a:lnSpc>
              <a:spcBef>
                <a:spcPts val="0"/>
              </a:spcBef>
            </a:pPr>
            <a:r>
              <a:rPr lang="ru-RU" sz="1600" dirty="0">
                <a:latin typeface="Times New Roman" panose="02020603050405020304" pitchFamily="18" charset="0"/>
                <a:cs typeface="Times New Roman" panose="02020603050405020304" pitchFamily="18" charset="0"/>
              </a:rPr>
              <a:t>Акименко В.М. Исправление звукопроизношения у детей : учебно-метод. пособие / В.М. Акименко. —Изд. 2-е. — </a:t>
            </a:r>
            <a:r>
              <a:rPr lang="ru-RU" sz="1600" dirty="0" err="1">
                <a:latin typeface="Times New Roman" panose="02020603050405020304" pitchFamily="18" charset="0"/>
                <a:cs typeface="Times New Roman" panose="02020603050405020304" pitchFamily="18" charset="0"/>
              </a:rPr>
              <a:t>Ростов</a:t>
            </a:r>
            <a:r>
              <a:rPr lang="ru-RU" sz="1600" dirty="0">
                <a:latin typeface="Times New Roman" panose="02020603050405020304" pitchFamily="18" charset="0"/>
                <a:cs typeface="Times New Roman" panose="02020603050405020304" pitchFamily="18" charset="0"/>
              </a:rPr>
              <a:t> н/Д: Феникс, 2009 </a:t>
            </a:r>
            <a:r>
              <a:rPr lang="en-US" sz="1600" dirty="0">
                <a:latin typeface="Times New Roman" panose="02020603050405020304" pitchFamily="18" charset="0"/>
                <a:cs typeface="Times New Roman" panose="02020603050405020304" pitchFamily="18" charset="0"/>
                <a:hlinkClick r:id="rId2"/>
              </a:rPr>
              <a:t>https://vk.com/topic-59141039_35366101</a:t>
            </a:r>
            <a:endParaRPr lang="ru-RU" sz="1600" dirty="0">
              <a:latin typeface="Times New Roman" panose="02020603050405020304" pitchFamily="18" charset="0"/>
              <a:cs typeface="Times New Roman" panose="02020603050405020304" pitchFamily="18" charset="0"/>
            </a:endParaRPr>
          </a:p>
          <a:p>
            <a:pPr>
              <a:lnSpc>
                <a:spcPct val="100000"/>
              </a:lnSpc>
              <a:spcBef>
                <a:spcPts val="0"/>
              </a:spcBef>
            </a:pPr>
            <a:r>
              <a:rPr lang="ru-RU" sz="1600" dirty="0">
                <a:latin typeface="Times New Roman" panose="02020603050405020304" pitchFamily="18" charset="0"/>
                <a:cs typeface="Times New Roman" panose="02020603050405020304" pitchFamily="18" charset="0"/>
              </a:rPr>
              <a:t>Коррекционно-логопедическая работа по преодо­лению стертой дизартрии у детей / Е.Ф. Архипова. — М.: АСТ: Астрель, 2008.</a:t>
            </a:r>
          </a:p>
          <a:p>
            <a:pPr>
              <a:lnSpc>
                <a:spcPct val="100000"/>
              </a:lnSpc>
              <a:spcBef>
                <a:spcPts val="0"/>
              </a:spcBef>
            </a:pPr>
            <a:r>
              <a:rPr lang="ru-RU" sz="1600" dirty="0">
                <a:latin typeface="Times New Roman" panose="02020603050405020304" pitchFamily="18" charset="0"/>
                <a:cs typeface="Times New Roman" panose="02020603050405020304" pitchFamily="18" charset="0"/>
              </a:rPr>
              <a:t>Гимнастика мозга : Простые упр. для учения </a:t>
            </a:r>
            <a:r>
              <a:rPr lang="ru-RU" sz="1600" dirty="0" err="1">
                <a:latin typeface="Times New Roman" panose="02020603050405020304" pitchFamily="18" charset="0"/>
                <a:cs typeface="Times New Roman" panose="02020603050405020304" pitchFamily="18" charset="0"/>
              </a:rPr>
              <a:t>целост</a:t>
            </a:r>
            <a:r>
              <a:rPr lang="ru-RU" sz="1600" dirty="0">
                <a:latin typeface="Times New Roman" panose="02020603050405020304" pitchFamily="18" charset="0"/>
                <a:cs typeface="Times New Roman" panose="02020603050405020304" pitchFamily="18" charset="0"/>
              </a:rPr>
              <a:t>. мозгом / Д-р Пол И. Деннисон, Гейл И. Деннисон; Ил. Гейл И. Деннисон; Инкорпорация </a:t>
            </a:r>
            <a:r>
              <a:rPr lang="ru-RU" sz="1600" dirty="0" err="1">
                <a:latin typeface="Times New Roman" panose="02020603050405020304" pitchFamily="18" charset="0"/>
                <a:cs typeface="Times New Roman" panose="02020603050405020304" pitchFamily="18" charset="0"/>
              </a:rPr>
              <a:t>образоват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кинестетики</a:t>
            </a:r>
            <a:r>
              <a:rPr lang="ru-RU" sz="1600" dirty="0">
                <a:latin typeface="Times New Roman" panose="02020603050405020304" pitchFamily="18" charset="0"/>
                <a:cs typeface="Times New Roman" panose="02020603050405020304" pitchFamily="18" charset="0"/>
              </a:rPr>
              <a:t> ; М. : Восхождение, 1998. </a:t>
            </a:r>
          </a:p>
          <a:p>
            <a:pPr>
              <a:spcBef>
                <a:spcPts val="0"/>
              </a:spcBef>
            </a:pPr>
            <a:r>
              <a:rPr lang="ru-RU" sz="1600" dirty="0" err="1">
                <a:latin typeface="Times New Roman" panose="02020603050405020304" pitchFamily="18" charset="0"/>
                <a:cs typeface="Times New Roman" panose="02020603050405020304" pitchFamily="18" charset="0"/>
              </a:rPr>
              <a:t>Еромыгина</a:t>
            </a:r>
            <a:r>
              <a:rPr lang="ru-RU" sz="1600" dirty="0">
                <a:latin typeface="Times New Roman" panose="02020603050405020304" pitchFamily="18" charset="0"/>
                <a:cs typeface="Times New Roman" panose="02020603050405020304" pitchFamily="18" charset="0"/>
              </a:rPr>
              <a:t>  М.В.  Методические  рекомендации  по  использованию здоровьесберегающих  технологий  в  коррекционно-развивающей  работе  с детьми  с  ОВЗ.  «Дошкольная  педагогика»  -  СПб.:  «ИЗДАТЕЛЬСТВО «ДЕТСТВО-ПРЕСС» No 3(98)/ март/2014 </a:t>
            </a:r>
            <a:r>
              <a:rPr lang="en-US" sz="1600" dirty="0">
                <a:latin typeface="Times New Roman" panose="02020603050405020304" pitchFamily="18" charset="0"/>
                <a:cs typeface="Times New Roman" panose="02020603050405020304" pitchFamily="18" charset="0"/>
                <a:hlinkClick r:id="rId3"/>
              </a:rPr>
              <a:t>http://77.lipetskddo.ru/files/file/metod-razrabotki</a:t>
            </a:r>
            <a:endParaRPr lang="ru-RU" sz="1600" dirty="0">
              <a:latin typeface="Times New Roman" panose="02020603050405020304" pitchFamily="18" charset="0"/>
              <a:cs typeface="Times New Roman" panose="02020603050405020304" pitchFamily="18" charset="0"/>
            </a:endParaRPr>
          </a:p>
          <a:p>
            <a:pPr>
              <a:spcBef>
                <a:spcPts val="0"/>
              </a:spcBef>
            </a:pPr>
            <a:endParaRPr lang="ru-RU" dirty="0"/>
          </a:p>
          <a:p>
            <a:endParaRPr lang="ru-RU" dirty="0"/>
          </a:p>
          <a:p>
            <a:endParaRPr lang="ru-RU" dirty="0"/>
          </a:p>
        </p:txBody>
      </p:sp>
    </p:spTree>
    <p:extLst>
      <p:ext uri="{BB962C8B-B14F-4D97-AF65-F5344CB8AC3E}">
        <p14:creationId xmlns:p14="http://schemas.microsoft.com/office/powerpoint/2010/main" val="156378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79663C-5609-4A06-BC4E-0BE04C4922FF}"/>
              </a:ext>
            </a:extLst>
          </p:cNvPr>
          <p:cNvSpPr>
            <a:spLocks noGrp="1"/>
          </p:cNvSpPr>
          <p:nvPr>
            <p:ph type="ctrTitle"/>
          </p:nvPr>
        </p:nvSpPr>
        <p:spPr>
          <a:xfrm>
            <a:off x="457200" y="1136074"/>
            <a:ext cx="6061916" cy="5588351"/>
          </a:xfrm>
        </p:spPr>
        <p:txBody>
          <a:bodyPr anchor="b">
            <a:noAutofit/>
          </a:bodyPr>
          <a:lstStyle/>
          <a:p>
            <a:r>
              <a:rPr lang="ru-RU" sz="2000" b="1" dirty="0">
                <a:solidFill>
                  <a:srgbClr val="FF0000"/>
                </a:solidFill>
                <a:latin typeface="Times New Roman" panose="02020603050405020304" pitchFamily="18" charset="0"/>
                <a:cs typeface="Times New Roman" panose="02020603050405020304" pitchFamily="18" charset="0"/>
              </a:rPr>
              <a:t>Использование нейрогимнастики </a:t>
            </a:r>
            <a:r>
              <a:rPr lang="ru-RU" sz="2000" b="1" dirty="0">
                <a:solidFill>
                  <a:schemeClr val="accent5">
                    <a:lumMod val="50000"/>
                  </a:schemeClr>
                </a:solidFill>
                <a:latin typeface="Times New Roman" panose="02020603050405020304" pitchFamily="18" charset="0"/>
                <a:cs typeface="Times New Roman" panose="02020603050405020304" pitchFamily="18" charset="0"/>
              </a:rPr>
              <a:t>в работе учителя-логопеда </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позволяет </a:t>
            </a:r>
            <a:r>
              <a:rPr lang="ru-RU" sz="2000" b="1" dirty="0">
                <a:solidFill>
                  <a:srgbClr val="FF0000"/>
                </a:solidFill>
                <a:latin typeface="Times New Roman" panose="02020603050405020304" pitchFamily="18" charset="0"/>
                <a:cs typeface="Times New Roman" panose="02020603050405020304" pitchFamily="18" charset="0"/>
              </a:rPr>
              <a:t>обеспечить комплекс педагогического воздействия, направленный на преодоление и профилактику речевых нарушений, выравнивание и сохранение психофизического развития детей, коммуникативную адаптацию;</a:t>
            </a:r>
            <a:br>
              <a:rPr lang="ru-RU" sz="2000" b="1" dirty="0">
                <a:solidFill>
                  <a:srgbClr val="FF0000"/>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решает несколько задач: </a:t>
            </a:r>
            <a:br>
              <a:rPr lang="en-US"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 Сохранять и укреплять здоровье детей, как фактор, позволяющий полноценно усваивать коммуникативные навыки, развивать и активизировать познавательную деятельность ребенка. </a:t>
            </a:r>
            <a:br>
              <a:rPr lang="en-US"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 Создавать благоприятный климат и рациональный режим для детей с нарушением речи, снимать напряжение, восстанавливать работоспособность. </a:t>
            </a:r>
            <a:br>
              <a:rPr lang="en-US"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 Способствовать развитию концентрации внимания, развивать переключение с одного вида деятельности на другой. </a:t>
            </a:r>
            <a:br>
              <a:rPr lang="en-US"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 Знакомить детей с простыми приемами по сохранению собственного здоровья.</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endParaRPr lang="ru-RU" sz="2000" b="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11" name="Группа 10">
            <a:extLst>
              <a:ext uri="{FF2B5EF4-FFF2-40B4-BE49-F238E27FC236}">
                <a16:creationId xmlns:a16="http://schemas.microsoft.com/office/drawing/2014/main" id="{0DA539E4-4D00-4E9A-947B-976DE2617294}"/>
              </a:ext>
            </a:extLst>
          </p:cNvPr>
          <p:cNvGrpSpPr/>
          <p:nvPr/>
        </p:nvGrpSpPr>
        <p:grpSpPr>
          <a:xfrm>
            <a:off x="7827818" y="667023"/>
            <a:ext cx="3906982" cy="5313218"/>
            <a:chOff x="8049492" y="886691"/>
            <a:chExt cx="3532908" cy="5070764"/>
          </a:xfrm>
        </p:grpSpPr>
        <p:grpSp>
          <p:nvGrpSpPr>
            <p:cNvPr id="12" name="Группа 11">
              <a:extLst>
                <a:ext uri="{FF2B5EF4-FFF2-40B4-BE49-F238E27FC236}">
                  <a16:creationId xmlns:a16="http://schemas.microsoft.com/office/drawing/2014/main" id="{20A13431-15A4-45AC-9A12-1256C179DFDF}"/>
                </a:ext>
              </a:extLst>
            </p:cNvPr>
            <p:cNvGrpSpPr/>
            <p:nvPr/>
          </p:nvGrpSpPr>
          <p:grpSpPr>
            <a:xfrm>
              <a:off x="8049492" y="886691"/>
              <a:ext cx="3532908" cy="5070764"/>
              <a:chOff x="7752830" y="678542"/>
              <a:chExt cx="3888185" cy="5770910"/>
            </a:xfrm>
          </p:grpSpPr>
          <p:pic>
            <p:nvPicPr>
              <p:cNvPr id="14" name="Рисунок 13">
                <a:extLst>
                  <a:ext uri="{FF2B5EF4-FFF2-40B4-BE49-F238E27FC236}">
                    <a16:creationId xmlns:a16="http://schemas.microsoft.com/office/drawing/2014/main" id="{D7D84D04-B935-454F-8947-C7DBBC9FA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15" name="Рисунок 14"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096AE376-9863-4927-8DDE-0CD3C17025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pic>
          <p:nvPicPr>
            <p:cNvPr id="13" name="Рисунок 12">
              <a:hlinkClick r:id="rId5" action="ppaction://hlinksldjump"/>
              <a:extLst>
                <a:ext uri="{FF2B5EF4-FFF2-40B4-BE49-F238E27FC236}">
                  <a16:creationId xmlns:a16="http://schemas.microsoft.com/office/drawing/2014/main" id="{AF0BB8D4-B497-4C6D-BE4E-33634424E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9492" y="5022274"/>
              <a:ext cx="911283" cy="912968"/>
            </a:xfrm>
            <a:prstGeom prst="rect">
              <a:avLst/>
            </a:prstGeom>
          </p:spPr>
        </p:pic>
      </p:grpSp>
    </p:spTree>
    <p:extLst>
      <p:ext uri="{BB962C8B-B14F-4D97-AF65-F5344CB8AC3E}">
        <p14:creationId xmlns:p14="http://schemas.microsoft.com/office/powerpoint/2010/main" val="3770346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79663C-5609-4A06-BC4E-0BE04C4922FF}"/>
              </a:ext>
            </a:extLst>
          </p:cNvPr>
          <p:cNvSpPr>
            <a:spLocks noGrp="1"/>
          </p:cNvSpPr>
          <p:nvPr>
            <p:ph type="ctrTitle"/>
          </p:nvPr>
        </p:nvSpPr>
        <p:spPr>
          <a:xfrm>
            <a:off x="278273" y="137729"/>
            <a:ext cx="6061916" cy="5340926"/>
          </a:xfrm>
        </p:spPr>
        <p:txBody>
          <a:bodyPr anchor="b">
            <a:noAutofit/>
          </a:bodyPr>
          <a:lstStyle/>
          <a:p>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Возраст детей 5-7 лет. </a:t>
            </a:r>
            <a:br>
              <a:rPr lang="ru-RU" sz="2000" b="1" dirty="0">
                <a:solidFill>
                  <a:srgbClr val="FF0000"/>
                </a:solidFill>
                <a:latin typeface="Times New Roman" panose="02020603050405020304" pitchFamily="18" charset="0"/>
                <a:cs typeface="Times New Roman" panose="02020603050405020304" pitchFamily="18" charset="0"/>
              </a:rPr>
            </a:br>
            <a:br>
              <a:rPr lang="ru-RU" sz="2000" b="1" dirty="0">
                <a:solidFill>
                  <a:srgbClr val="FF0000"/>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Яркость и интерактивность презентации увеличивает заинтересованность детей в усвоении материала, воспитывает любознательность, положительное отношение к занятию, является хорошей мотивацией для автоматизации звуков.</a:t>
            </a:r>
            <a:r>
              <a:rPr lang="ru-RU" sz="2000" b="1" dirty="0">
                <a:solidFill>
                  <a:srgbClr val="FF0000"/>
                </a:solidFill>
                <a:latin typeface="Times New Roman" panose="02020603050405020304" pitchFamily="18" charset="0"/>
                <a:cs typeface="Times New Roman" panose="02020603050405020304" pitchFamily="18" charset="0"/>
              </a:rPr>
              <a:t> </a:t>
            </a:r>
            <a:br>
              <a:rPr lang="ru-RU" sz="2000" b="1" dirty="0">
                <a:solidFill>
                  <a:srgbClr val="FF0000"/>
                </a:solidFill>
                <a:latin typeface="Times New Roman" panose="02020603050405020304" pitchFamily="18" charset="0"/>
                <a:cs typeface="Times New Roman" panose="02020603050405020304" pitchFamily="18" charset="0"/>
              </a:rPr>
            </a:br>
            <a:br>
              <a:rPr lang="ru-RU" sz="2000" b="1" dirty="0">
                <a:solidFill>
                  <a:srgbClr val="FF0000"/>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Большое количество визуального материала позволяет ребенку </a:t>
            </a:r>
            <a:r>
              <a:rPr lang="ru-RU" sz="2000" b="1" dirty="0">
                <a:solidFill>
                  <a:srgbClr val="FF0000"/>
                </a:solidFill>
                <a:latin typeface="Times New Roman" panose="02020603050405020304" pitchFamily="18" charset="0"/>
                <a:cs typeface="Times New Roman" panose="02020603050405020304" pitchFamily="18" charset="0"/>
              </a:rPr>
              <a:t>самостоятельно выполнять </a:t>
            </a:r>
            <a:r>
              <a:rPr lang="ru-RU" sz="2000" b="1" dirty="0">
                <a:solidFill>
                  <a:schemeClr val="accent5">
                    <a:lumMod val="50000"/>
                  </a:schemeClr>
                </a:solidFill>
                <a:latin typeface="Times New Roman" panose="02020603050405020304" pitchFamily="18" charset="0"/>
                <a:cs typeface="Times New Roman" panose="02020603050405020304" pitchFamily="18" charset="0"/>
              </a:rPr>
              <a:t>упражнения с небольшой помощью взрослого.</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Речевой материал </a:t>
            </a:r>
            <a:r>
              <a:rPr lang="ru-RU" sz="2000" b="1" dirty="0">
                <a:solidFill>
                  <a:schemeClr val="accent5">
                    <a:lumMod val="50000"/>
                  </a:schemeClr>
                </a:solidFill>
                <a:latin typeface="Times New Roman" panose="02020603050405020304" pitchFamily="18" charset="0"/>
                <a:cs typeface="Times New Roman" panose="02020603050405020304" pitchFamily="18" charset="0"/>
              </a:rPr>
              <a:t>к презентации </a:t>
            </a:r>
            <a:r>
              <a:rPr lang="ru-RU" sz="2000" b="1" dirty="0">
                <a:solidFill>
                  <a:srgbClr val="FF0000"/>
                </a:solidFill>
                <a:latin typeface="Times New Roman" panose="02020603050405020304" pitchFamily="18" charset="0"/>
                <a:cs typeface="Times New Roman" panose="02020603050405020304" pitchFamily="18" charset="0"/>
              </a:rPr>
              <a:t>подбирается </a:t>
            </a:r>
            <a:r>
              <a:rPr lang="ru-RU" sz="2000" b="1" dirty="0">
                <a:solidFill>
                  <a:schemeClr val="accent5">
                    <a:lumMod val="50000"/>
                  </a:schemeClr>
                </a:solidFill>
                <a:latin typeface="Times New Roman" panose="02020603050405020304" pitchFamily="18" charset="0"/>
                <a:cs typeface="Times New Roman" panose="02020603050405020304" pitchFamily="18" charset="0"/>
              </a:rPr>
              <a:t>учителем-логопедом</a:t>
            </a:r>
            <a:r>
              <a:rPr lang="ru-RU" sz="2000" b="1" dirty="0">
                <a:solidFill>
                  <a:srgbClr val="FF0000"/>
                </a:solidFill>
                <a:latin typeface="Times New Roman" panose="02020603050405020304" pitchFamily="18" charset="0"/>
                <a:cs typeface="Times New Roman" panose="02020603050405020304" pitchFamily="18" charset="0"/>
              </a:rPr>
              <a:t> индивидуально для каждого ребенка, </a:t>
            </a:r>
            <a:r>
              <a:rPr lang="ru-RU" sz="2000" b="1" dirty="0">
                <a:solidFill>
                  <a:schemeClr val="accent5">
                    <a:lumMod val="50000"/>
                  </a:schemeClr>
                </a:solidFill>
                <a:latin typeface="Times New Roman" panose="02020603050405020304" pitchFamily="18" charset="0"/>
                <a:cs typeface="Times New Roman" panose="02020603050405020304" pitchFamily="18" charset="0"/>
              </a:rPr>
              <a:t>в зависимости от этапа автоматизации звука.</a:t>
            </a:r>
          </a:p>
        </p:txBody>
      </p:sp>
      <p:grpSp>
        <p:nvGrpSpPr>
          <p:cNvPr id="11" name="Группа 10">
            <a:extLst>
              <a:ext uri="{FF2B5EF4-FFF2-40B4-BE49-F238E27FC236}">
                <a16:creationId xmlns:a16="http://schemas.microsoft.com/office/drawing/2014/main" id="{6B26A8FC-EBDB-4584-BB25-4BEBEC9D8868}"/>
              </a:ext>
            </a:extLst>
          </p:cNvPr>
          <p:cNvGrpSpPr/>
          <p:nvPr/>
        </p:nvGrpSpPr>
        <p:grpSpPr>
          <a:xfrm>
            <a:off x="7827818" y="667023"/>
            <a:ext cx="3906982" cy="5313218"/>
            <a:chOff x="8049492" y="886691"/>
            <a:chExt cx="3532908" cy="5070764"/>
          </a:xfrm>
        </p:grpSpPr>
        <p:grpSp>
          <p:nvGrpSpPr>
            <p:cNvPr id="12" name="Группа 11">
              <a:extLst>
                <a:ext uri="{FF2B5EF4-FFF2-40B4-BE49-F238E27FC236}">
                  <a16:creationId xmlns:a16="http://schemas.microsoft.com/office/drawing/2014/main" id="{5010BE04-F06A-4E6C-AB3E-ED64F6EEA27E}"/>
                </a:ext>
              </a:extLst>
            </p:cNvPr>
            <p:cNvGrpSpPr/>
            <p:nvPr/>
          </p:nvGrpSpPr>
          <p:grpSpPr>
            <a:xfrm>
              <a:off x="8049492" y="886691"/>
              <a:ext cx="3532908" cy="5070764"/>
              <a:chOff x="7752830" y="678542"/>
              <a:chExt cx="3888185" cy="5770910"/>
            </a:xfrm>
          </p:grpSpPr>
          <p:pic>
            <p:nvPicPr>
              <p:cNvPr id="14" name="Рисунок 13">
                <a:extLst>
                  <a:ext uri="{FF2B5EF4-FFF2-40B4-BE49-F238E27FC236}">
                    <a16:creationId xmlns:a16="http://schemas.microsoft.com/office/drawing/2014/main" id="{E20EAFB7-C092-498B-94A6-31E073A32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15" name="Рисунок 14"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DE8D60F4-3BA6-4621-98DC-00ED64C2D18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pic>
          <p:nvPicPr>
            <p:cNvPr id="13" name="Рисунок 12">
              <a:hlinkClick r:id="rId5" action="ppaction://hlinksldjump"/>
              <a:extLst>
                <a:ext uri="{FF2B5EF4-FFF2-40B4-BE49-F238E27FC236}">
                  <a16:creationId xmlns:a16="http://schemas.microsoft.com/office/drawing/2014/main" id="{3E54A8D4-5567-4853-A9FE-0BD9A2431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9492" y="5022274"/>
              <a:ext cx="911283" cy="912968"/>
            </a:xfrm>
            <a:prstGeom prst="rect">
              <a:avLst/>
            </a:prstGeom>
          </p:spPr>
        </p:pic>
      </p:grpSp>
    </p:spTree>
    <p:extLst>
      <p:ext uri="{BB962C8B-B14F-4D97-AF65-F5344CB8AC3E}">
        <p14:creationId xmlns:p14="http://schemas.microsoft.com/office/powerpoint/2010/main" val="235003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286769" y="0"/>
            <a:ext cx="6314130" cy="6569612"/>
          </a:xfrm>
        </p:spPr>
        <p:txBody>
          <a:bodyPr>
            <a:noAutofit/>
          </a:bodyPr>
          <a:lstStyle/>
          <a:p>
            <a:pPr>
              <a:lnSpc>
                <a:spcPct val="100000"/>
              </a:lnSpc>
            </a:pPr>
            <a:r>
              <a:rPr lang="ru-RU" sz="2800" b="1" dirty="0">
                <a:solidFill>
                  <a:srgbClr val="FF0000"/>
                </a:solidFill>
                <a:latin typeface="Times New Roman" panose="02020603050405020304" pitchFamily="18" charset="0"/>
                <a:cs typeface="Times New Roman" panose="02020603050405020304" pitchFamily="18" charset="0"/>
              </a:rPr>
              <a:t>Инструкция по работе с презентацией:</a:t>
            </a:r>
            <a:br>
              <a:rPr lang="ru-RU" sz="1600" b="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На слайде </a:t>
            </a:r>
            <a:r>
              <a:rPr lang="ru-RU" sz="2000" b="1" dirty="0">
                <a:solidFill>
                  <a:srgbClr val="FF0000"/>
                </a:solidFill>
                <a:latin typeface="Times New Roman" panose="02020603050405020304" pitchFamily="18" charset="0"/>
                <a:cs typeface="Times New Roman" panose="02020603050405020304" pitchFamily="18" charset="0"/>
              </a:rPr>
              <a:t>«Меню» </a:t>
            </a:r>
            <a:r>
              <a:rPr lang="ru-RU" sz="2000" b="1" dirty="0">
                <a:solidFill>
                  <a:schemeClr val="accent5">
                    <a:lumMod val="50000"/>
                  </a:schemeClr>
                </a:solidFill>
                <a:latin typeface="Times New Roman" panose="02020603050405020304" pitchFamily="18" charset="0"/>
                <a:cs typeface="Times New Roman" panose="02020603050405020304" pitchFamily="18" charset="0"/>
              </a:rPr>
              <a:t>представлены упражнения. Нажав на картинку с символом упражнения вы перейдете к слайду с ним. Нажав на такую же картинку в правом верхнем углу слайда, вы вернетесь к на слайд </a:t>
            </a:r>
            <a:r>
              <a:rPr lang="ru-RU" sz="2000" b="1" dirty="0">
                <a:solidFill>
                  <a:srgbClr val="FF0000"/>
                </a:solidFill>
                <a:latin typeface="Times New Roman" panose="02020603050405020304" pitchFamily="18" charset="0"/>
                <a:cs typeface="Times New Roman" panose="02020603050405020304" pitchFamily="18" charset="0"/>
              </a:rPr>
              <a:t>«Меню» , </a:t>
            </a:r>
            <a:r>
              <a:rPr lang="ru-RU" sz="2000" b="1" dirty="0">
                <a:solidFill>
                  <a:schemeClr val="accent5">
                    <a:lumMod val="50000"/>
                  </a:schemeClr>
                </a:solidFill>
                <a:latin typeface="Times New Roman" panose="02020603050405020304" pitchFamily="18" charset="0"/>
                <a:cs typeface="Times New Roman" panose="02020603050405020304" pitchFamily="18" charset="0"/>
              </a:rPr>
              <a:t>где сможете выбрать другое упражнение этого же направления. Нажав на цветной мячик           в </a:t>
            </a:r>
            <a:r>
              <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«Меню»</a:t>
            </a:r>
            <a:r>
              <a:rPr lang="ru-RU" sz="2000" b="1" dirty="0">
                <a:solidFill>
                  <a:schemeClr val="accent5">
                    <a:lumMod val="50000"/>
                  </a:schemeClr>
                </a:solidFill>
                <a:latin typeface="Times New Roman" panose="02020603050405020304" pitchFamily="18" charset="0"/>
                <a:cs typeface="Times New Roman" panose="02020603050405020304" pitchFamily="18" charset="0"/>
              </a:rPr>
              <a:t>, вы попадете на финальный слайд с похвалой и последним заданием. Почти на каждом слайде с упражнениями </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есть кнопка </a:t>
            </a:r>
            <a:r>
              <a:rPr lang="ru-RU" sz="2000" b="1" dirty="0">
                <a:solidFill>
                  <a:srgbClr val="FF0000"/>
                </a:solidFill>
                <a:latin typeface="Times New Roman" panose="02020603050405020304" pitchFamily="18" charset="0"/>
                <a:cs typeface="Times New Roman" panose="02020603050405020304" pitchFamily="18" charset="0"/>
              </a:rPr>
              <a:t>«Пуск»</a:t>
            </a:r>
            <a:r>
              <a:rPr lang="ru-RU" sz="2000" b="1" dirty="0">
                <a:solidFill>
                  <a:schemeClr val="accent5">
                    <a:lumMod val="50000"/>
                  </a:schemeClr>
                </a:solidFill>
                <a:latin typeface="Times New Roman" panose="02020603050405020304" pitchFamily="18" charset="0"/>
                <a:cs typeface="Times New Roman" panose="02020603050405020304" pitchFamily="18" charset="0"/>
              </a:rPr>
              <a:t>,</a:t>
            </a:r>
            <a:r>
              <a:rPr lang="ru-RU" sz="2000" b="1" dirty="0">
                <a:solidFill>
                  <a:srgbClr val="FF0000"/>
                </a:solidFill>
                <a:latin typeface="Times New Roman" panose="02020603050405020304" pitchFamily="18" charset="0"/>
                <a:cs typeface="Times New Roman" panose="02020603050405020304" pitchFamily="18" charset="0"/>
              </a:rPr>
              <a:t> </a:t>
            </a:r>
            <a:r>
              <a:rPr lang="ru-RU" sz="2000" b="1" dirty="0">
                <a:solidFill>
                  <a:schemeClr val="accent5">
                    <a:lumMod val="50000"/>
                  </a:schemeClr>
                </a:solidFill>
                <a:latin typeface="Times New Roman" panose="02020603050405020304" pitchFamily="18" charset="0"/>
                <a:cs typeface="Times New Roman" panose="02020603050405020304" pitchFamily="18" charset="0"/>
              </a:rPr>
              <a:t>         нажав на которую, </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вы включите видео или анимацию.</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chemeClr val="accent5">
                    <a:lumMod val="50000"/>
                  </a:schemeClr>
                </a:solidFill>
                <a:latin typeface="Times New Roman" panose="02020603050405020304" pitchFamily="18" charset="0"/>
                <a:cs typeface="Times New Roman" panose="02020603050405020304" pitchFamily="18" charset="0"/>
              </a:rPr>
              <a:t>Инструкцию по выполнению упражнения можно прочитать, нажав на</a:t>
            </a:r>
            <a:br>
              <a:rPr lang="ru-RU" sz="2000" b="1" dirty="0">
                <a:solidFill>
                  <a:schemeClr val="accent5">
                    <a:lumMod val="50000"/>
                  </a:schemeClr>
                </a:solidFill>
                <a:latin typeface="Times New Roman" panose="02020603050405020304" pitchFamily="18" charset="0"/>
                <a:cs typeface="Times New Roman" panose="02020603050405020304" pitchFamily="18" charset="0"/>
              </a:rPr>
            </a:br>
            <a:br>
              <a:rPr lang="ru-RU" sz="2000" b="1" dirty="0">
                <a:solidFill>
                  <a:schemeClr val="accent5">
                    <a:lumMod val="50000"/>
                  </a:schemeClr>
                </a:solidFill>
                <a:latin typeface="Times New Roman" panose="02020603050405020304" pitchFamily="18" charset="0"/>
                <a:cs typeface="Times New Roman" panose="02020603050405020304" pitchFamily="18" charset="0"/>
              </a:rPr>
            </a:br>
            <a:r>
              <a:rPr lang="ru-RU" sz="2000" b="1" dirty="0">
                <a:solidFill>
                  <a:srgbClr val="FF0000"/>
                </a:solidFill>
                <a:latin typeface="Times New Roman" panose="02020603050405020304" pitchFamily="18" charset="0"/>
                <a:cs typeface="Times New Roman" panose="02020603050405020304" pitchFamily="18" charset="0"/>
              </a:rPr>
              <a:t>Внимание: </a:t>
            </a:r>
            <a:r>
              <a:rPr lang="ru-RU" sz="2000" b="1" dirty="0">
                <a:solidFill>
                  <a:schemeClr val="accent5">
                    <a:lumMod val="50000"/>
                  </a:schemeClr>
                </a:solidFill>
                <a:latin typeface="Times New Roman" panose="02020603050405020304" pitchFamily="18" charset="0"/>
                <a:cs typeface="Times New Roman" panose="02020603050405020304" pitchFamily="18" charset="0"/>
              </a:rPr>
              <a:t>Слайды переключаются только при нажатии на значок перехода  (чтобы исключить ошибки при нажатии на экран)</a:t>
            </a:r>
            <a:endParaRPr lang="ru-RU" sz="20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Рисунок 13">
            <a:hlinkClick r:id="rId3" action="ppaction://hlinksldjump"/>
            <a:extLst>
              <a:ext uri="{FF2B5EF4-FFF2-40B4-BE49-F238E27FC236}">
                <a16:creationId xmlns:a16="http://schemas.microsoft.com/office/drawing/2014/main" id="{8D7CACF4-CCD5-4F3F-93AD-6E1FDD81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515" y="3187388"/>
            <a:ext cx="352212" cy="352864"/>
          </a:xfrm>
          <a:prstGeom prst="rect">
            <a:avLst/>
          </a:prstGeom>
        </p:spPr>
      </p:pic>
      <p:pic>
        <p:nvPicPr>
          <p:cNvPr id="15" name="Рисунок 14">
            <a:extLst>
              <a:ext uri="{FF2B5EF4-FFF2-40B4-BE49-F238E27FC236}">
                <a16:creationId xmlns:a16="http://schemas.microsoft.com/office/drawing/2014/main" id="{55335528-205B-41EF-98D5-913BD41DCB26}"/>
              </a:ext>
            </a:extLst>
          </p:cNvPr>
          <p:cNvPicPr>
            <a:picLocks noChangeAspect="1"/>
          </p:cNvPicPr>
          <p:nvPr/>
        </p:nvPicPr>
        <p:blipFill rotWithShape="1">
          <a:blip r:embed="rId5">
            <a:extLst>
              <a:ext uri="{28A0092B-C50C-407E-A947-70E740481C1C}">
                <a14:useLocalDpi xmlns:a14="http://schemas.microsoft.com/office/drawing/2010/main" val="0"/>
              </a:ext>
            </a:extLst>
          </a:blip>
          <a:srcRect l="23005" t="21215" r="18041" b="22481"/>
          <a:stretch/>
        </p:blipFill>
        <p:spPr>
          <a:xfrm>
            <a:off x="3325092" y="4117740"/>
            <a:ext cx="415636" cy="367679"/>
          </a:xfrm>
          <a:prstGeom prst="ellipse">
            <a:avLst/>
          </a:prstGeom>
        </p:spPr>
      </p:pic>
      <p:grpSp>
        <p:nvGrpSpPr>
          <p:cNvPr id="18" name="Группа 17">
            <a:extLst>
              <a:ext uri="{FF2B5EF4-FFF2-40B4-BE49-F238E27FC236}">
                <a16:creationId xmlns:a16="http://schemas.microsoft.com/office/drawing/2014/main" id="{D483348D-6CDA-471B-AACB-1507EC01C4C6}"/>
              </a:ext>
            </a:extLst>
          </p:cNvPr>
          <p:cNvGrpSpPr/>
          <p:nvPr/>
        </p:nvGrpSpPr>
        <p:grpSpPr>
          <a:xfrm>
            <a:off x="7827818" y="667023"/>
            <a:ext cx="3906982" cy="5313218"/>
            <a:chOff x="8049492" y="886691"/>
            <a:chExt cx="3532908" cy="5070764"/>
          </a:xfrm>
        </p:grpSpPr>
        <p:grpSp>
          <p:nvGrpSpPr>
            <p:cNvPr id="19" name="Группа 18">
              <a:extLst>
                <a:ext uri="{FF2B5EF4-FFF2-40B4-BE49-F238E27FC236}">
                  <a16:creationId xmlns:a16="http://schemas.microsoft.com/office/drawing/2014/main" id="{AA8AC44E-5E93-4ED2-8534-1E3B721BD180}"/>
                </a:ext>
              </a:extLst>
            </p:cNvPr>
            <p:cNvGrpSpPr/>
            <p:nvPr/>
          </p:nvGrpSpPr>
          <p:grpSpPr>
            <a:xfrm>
              <a:off x="8049492" y="886691"/>
              <a:ext cx="3532908" cy="5070764"/>
              <a:chOff x="7752830" y="678542"/>
              <a:chExt cx="3888185" cy="5770910"/>
            </a:xfrm>
          </p:grpSpPr>
          <p:pic>
            <p:nvPicPr>
              <p:cNvPr id="21" name="Рисунок 20">
                <a:extLst>
                  <a:ext uri="{FF2B5EF4-FFF2-40B4-BE49-F238E27FC236}">
                    <a16:creationId xmlns:a16="http://schemas.microsoft.com/office/drawing/2014/main" id="{F1EF6340-6A45-45EF-AFF1-80E5904DC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22" name="Рисунок 21"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EEA22D8D-40C7-41AD-9686-1B90424A5BA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pic>
          <p:nvPicPr>
            <p:cNvPr id="20" name="Рисунок 19">
              <a:hlinkClick r:id="rId3" action="ppaction://hlinksldjump"/>
              <a:extLst>
                <a:ext uri="{FF2B5EF4-FFF2-40B4-BE49-F238E27FC236}">
                  <a16:creationId xmlns:a16="http://schemas.microsoft.com/office/drawing/2014/main" id="{A54FDE37-822F-448D-BD44-1801F83C7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92" y="5022274"/>
              <a:ext cx="911283" cy="912968"/>
            </a:xfrm>
            <a:prstGeom prst="rect">
              <a:avLst/>
            </a:prstGeom>
          </p:spPr>
        </p:pic>
      </p:grpSp>
      <p:grpSp>
        <p:nvGrpSpPr>
          <p:cNvPr id="8" name="Группа 7">
            <a:extLst>
              <a:ext uri="{FF2B5EF4-FFF2-40B4-BE49-F238E27FC236}">
                <a16:creationId xmlns:a16="http://schemas.microsoft.com/office/drawing/2014/main" id="{9DBA6779-7E7E-468F-810C-4ECF44FA73F1}"/>
              </a:ext>
            </a:extLst>
          </p:cNvPr>
          <p:cNvGrpSpPr/>
          <p:nvPr/>
        </p:nvGrpSpPr>
        <p:grpSpPr>
          <a:xfrm>
            <a:off x="4621759" y="4975527"/>
            <a:ext cx="1223084" cy="726218"/>
            <a:chOff x="3117274" y="2510593"/>
            <a:chExt cx="3535152" cy="1881298"/>
          </a:xfrm>
        </p:grpSpPr>
        <p:grpSp>
          <p:nvGrpSpPr>
            <p:cNvPr id="3" name="Picture 2">
              <a:extLst>
                <a:ext uri="{FF2B5EF4-FFF2-40B4-BE49-F238E27FC236}">
                  <a16:creationId xmlns:a16="http://schemas.microsoft.com/office/drawing/2014/main" id="{2508F3C5-8111-4C50-AC47-59F9562C72BC}"/>
                </a:ext>
              </a:extLst>
            </p:cNvPr>
            <p:cNvGrpSpPr/>
            <p:nvPr/>
          </p:nvGrpSpPr>
          <p:grpSpPr>
            <a:xfrm>
              <a:off x="3117274" y="2510593"/>
              <a:ext cx="3535152" cy="1881298"/>
              <a:chOff x="3869001" y="4634485"/>
              <a:chExt cx="2958857" cy="1343082"/>
            </a:xfrm>
          </p:grpSpPr>
          <p:pic>
            <p:nvPicPr>
              <p:cNvPr id="4" name="Рисунок 3">
                <a:extLst>
                  <a:ext uri="{FF2B5EF4-FFF2-40B4-BE49-F238E27FC236}">
                    <a16:creationId xmlns:a16="http://schemas.microsoft.com/office/drawing/2014/main" id="{4A973657-A470-4478-9353-D9C64DF96692}"/>
                  </a:ext>
                </a:extLst>
              </p:cNvPr>
              <p:cNvPicPr>
                <a:picLocks noChangeAspect="1"/>
              </p:cNvPicPr>
              <p:nvPr/>
            </p:nvPicPr>
            <p:blipFill rotWithShape="1">
              <a:blip r:embed="rId9"/>
              <a:srcRect l="4741" t="15656" r="4777" b="13987"/>
              <a:stretch/>
            </p:blipFill>
            <p:spPr>
              <a:xfrm>
                <a:off x="3869001" y="4634485"/>
                <a:ext cx="2958857" cy="1343082"/>
              </a:xfrm>
              <a:custGeom>
                <a:avLst/>
                <a:gdLst>
                  <a:gd name="connsiteX0" fmla="*/ -80 w 3270072"/>
                  <a:gd name="connsiteY0" fmla="*/ -167 h 1908950"/>
                  <a:gd name="connsiteX1" fmla="*/ 3269993 w 3270072"/>
                  <a:gd name="connsiteY1" fmla="*/ -167 h 1908950"/>
                  <a:gd name="connsiteX2" fmla="*/ 3269993 w 3270072"/>
                  <a:gd name="connsiteY2" fmla="*/ 1908784 h 1908950"/>
                  <a:gd name="connsiteX3" fmla="*/ -80 w 3270072"/>
                  <a:gd name="connsiteY3" fmla="*/ 1908784 h 1908950"/>
                </a:gdLst>
                <a:ahLst/>
                <a:cxnLst>
                  <a:cxn ang="0">
                    <a:pos x="connsiteX0" y="connsiteY0"/>
                  </a:cxn>
                  <a:cxn ang="0">
                    <a:pos x="connsiteX1" y="connsiteY1"/>
                  </a:cxn>
                  <a:cxn ang="0">
                    <a:pos x="connsiteX2" y="connsiteY2"/>
                  </a:cxn>
                  <a:cxn ang="0">
                    <a:pos x="connsiteX3" y="connsiteY3"/>
                  </a:cxn>
                </a:cxnLst>
                <a:rect l="l" t="t" r="r" b="b"/>
                <a:pathLst>
                  <a:path w="3270072" h="1908950">
                    <a:moveTo>
                      <a:pt x="-80" y="-167"/>
                    </a:moveTo>
                    <a:lnTo>
                      <a:pt x="3269993" y="-167"/>
                    </a:lnTo>
                    <a:lnTo>
                      <a:pt x="3269993" y="1908784"/>
                    </a:lnTo>
                    <a:lnTo>
                      <a:pt x="-80" y="1908784"/>
                    </a:lnTo>
                    <a:close/>
                  </a:path>
                </a:pathLst>
              </a:custGeom>
            </p:spPr>
          </p:pic>
          <p:pic>
            <p:nvPicPr>
              <p:cNvPr id="6" name="Рисунок 5">
                <a:extLst>
                  <a:ext uri="{FF2B5EF4-FFF2-40B4-BE49-F238E27FC236}">
                    <a16:creationId xmlns:a16="http://schemas.microsoft.com/office/drawing/2014/main" id="{E8CEEAF7-F558-4A35-893F-BB2C2C8AA7BE}"/>
                  </a:ext>
                </a:extLst>
              </p:cNvPr>
              <p:cNvPicPr>
                <a:picLocks noChangeAspect="1"/>
              </p:cNvPicPr>
              <p:nvPr/>
            </p:nvPicPr>
            <p:blipFill>
              <a:blip r:embed="rId10"/>
              <a:stretch>
                <a:fillRect/>
              </a:stretch>
            </p:blipFill>
            <p:spPr>
              <a:xfrm rot="-258251">
                <a:off x="5391253" y="4795271"/>
                <a:ext cx="736794" cy="864222"/>
              </a:xfrm>
              <a:custGeom>
                <a:avLst/>
                <a:gdLst>
                  <a:gd name="connsiteX0" fmla="*/ 362 w 736794"/>
                  <a:gd name="connsiteY0" fmla="*/ 90 h 864222"/>
                  <a:gd name="connsiteX1" fmla="*/ 737156 w 736794"/>
                  <a:gd name="connsiteY1" fmla="*/ 90 h 864222"/>
                  <a:gd name="connsiteX2" fmla="*/ 737156 w 736794"/>
                  <a:gd name="connsiteY2" fmla="*/ 864312 h 864222"/>
                  <a:gd name="connsiteX3" fmla="*/ 362 w 736794"/>
                  <a:gd name="connsiteY3" fmla="*/ 864312 h 864222"/>
                </a:gdLst>
                <a:ahLst/>
                <a:cxnLst>
                  <a:cxn ang="0">
                    <a:pos x="connsiteX0" y="connsiteY0"/>
                  </a:cxn>
                  <a:cxn ang="0">
                    <a:pos x="connsiteX1" y="connsiteY1"/>
                  </a:cxn>
                  <a:cxn ang="0">
                    <a:pos x="connsiteX2" y="connsiteY2"/>
                  </a:cxn>
                  <a:cxn ang="0">
                    <a:pos x="connsiteX3" y="connsiteY3"/>
                  </a:cxn>
                </a:cxnLst>
                <a:rect l="l" t="t" r="r" b="b"/>
                <a:pathLst>
                  <a:path w="736794" h="864222">
                    <a:moveTo>
                      <a:pt x="362" y="90"/>
                    </a:moveTo>
                    <a:lnTo>
                      <a:pt x="737156" y="90"/>
                    </a:lnTo>
                    <a:lnTo>
                      <a:pt x="737156" y="864312"/>
                    </a:lnTo>
                    <a:lnTo>
                      <a:pt x="362" y="864312"/>
                    </a:lnTo>
                    <a:close/>
                  </a:path>
                </a:pathLst>
              </a:custGeom>
            </p:spPr>
          </p:pic>
        </p:grpSp>
        <p:grpSp>
          <p:nvGrpSpPr>
            <p:cNvPr id="23" name="Группа 22">
              <a:extLst>
                <a:ext uri="{FF2B5EF4-FFF2-40B4-BE49-F238E27FC236}">
                  <a16:creationId xmlns:a16="http://schemas.microsoft.com/office/drawing/2014/main" id="{BD7086D2-2737-4108-BBCE-A51A69F0766C}"/>
                </a:ext>
              </a:extLst>
            </p:cNvPr>
            <p:cNvGrpSpPr/>
            <p:nvPr/>
          </p:nvGrpSpPr>
          <p:grpSpPr>
            <a:xfrm rot="584164" flipH="1">
              <a:off x="3958251" y="2816512"/>
              <a:ext cx="802814" cy="1049135"/>
              <a:chOff x="7752830" y="678542"/>
              <a:chExt cx="3888185" cy="5770910"/>
            </a:xfrm>
          </p:grpSpPr>
          <p:pic>
            <p:nvPicPr>
              <p:cNvPr id="24" name="Рисунок 23">
                <a:extLst>
                  <a:ext uri="{FF2B5EF4-FFF2-40B4-BE49-F238E27FC236}">
                    <a16:creationId xmlns:a16="http://schemas.microsoft.com/office/drawing/2014/main" id="{4F6444D6-D407-4218-BB3A-224C5BE190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25" name="Рисунок 24"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E27A143D-890F-43DA-B574-27BD704EDFF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grpSp>
    </p:spTree>
    <p:extLst>
      <p:ext uri="{BB962C8B-B14F-4D97-AF65-F5344CB8AC3E}">
        <p14:creationId xmlns:p14="http://schemas.microsoft.com/office/powerpoint/2010/main" val="147139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576900" y="63128"/>
            <a:ext cx="11038200" cy="1077218"/>
          </a:xfrm>
          <a:prstGeom prst="rect">
            <a:avLst/>
          </a:prstGeom>
          <a:noFill/>
        </p:spPr>
        <p:txBody>
          <a:bodyPr wrap="square">
            <a:spAutoFit/>
          </a:bodyPr>
          <a:lstStyle/>
          <a:p>
            <a:pPr algn="ctr"/>
            <a:r>
              <a:rPr lang="ru-RU" sz="4000" b="1" dirty="0">
                <a:solidFill>
                  <a:srgbClr val="FF0000"/>
                </a:solidFill>
                <a:latin typeface="Times New Roman" panose="02020603050405020304" pitchFamily="18" charset="0"/>
                <a:cs typeface="Times New Roman" panose="02020603050405020304" pitchFamily="18" charset="0"/>
              </a:rPr>
              <a:t>«Меню»</a:t>
            </a:r>
            <a:r>
              <a:rPr lang="en-US" sz="4000" b="1" dirty="0">
                <a:solidFill>
                  <a:srgbClr val="FF0000"/>
                </a:solidFill>
                <a:latin typeface="Times New Roman" panose="02020603050405020304" pitchFamily="18" charset="0"/>
                <a:cs typeface="Times New Roman" panose="02020603050405020304" pitchFamily="18" charset="0"/>
              </a:rPr>
              <a:t> </a:t>
            </a:r>
            <a:endParaRPr lang="ru-RU" sz="4000" b="1" dirty="0">
              <a:solidFill>
                <a:srgbClr val="FF0000"/>
              </a:solidFill>
              <a:latin typeface="Times New Roman" panose="02020603050405020304" pitchFamily="18" charset="0"/>
              <a:cs typeface="Times New Roman" panose="02020603050405020304" pitchFamily="18" charset="0"/>
            </a:endParaRPr>
          </a:p>
          <a:p>
            <a:pPr algn="ctr"/>
            <a:r>
              <a:rPr lang="ru-RU" sz="2400" b="1" dirty="0">
                <a:solidFill>
                  <a:schemeClr val="accent5">
                    <a:lumMod val="50000"/>
                  </a:schemeClr>
                </a:solidFill>
                <a:latin typeface="Times New Roman" panose="02020603050405020304" pitchFamily="18" charset="0"/>
                <a:cs typeface="Times New Roman" panose="02020603050405020304" pitchFamily="18" charset="0"/>
              </a:rPr>
              <a:t>(выбери упражнение).</a:t>
            </a:r>
            <a:endParaRPr lang="ru-RU" sz="2400" dirty="0"/>
          </a:p>
        </p:txBody>
      </p:sp>
      <p:pic>
        <p:nvPicPr>
          <p:cNvPr id="4" name="Рисунок 3">
            <a:hlinkClick r:id="rId3" action="ppaction://hlinksldjump"/>
            <a:extLst>
              <a:ext uri="{FF2B5EF4-FFF2-40B4-BE49-F238E27FC236}">
                <a16:creationId xmlns:a16="http://schemas.microsoft.com/office/drawing/2014/main" id="{CACCC8E1-6761-4B0C-8EF6-695CB7E9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957" b="89787" l="8782" r="64023">
                        <a14:foregroundMark x1="11473" y1="35106" x2="13314" y2="39149"/>
                        <a14:foregroundMark x1="30878" y1="85319" x2="36119" y2="87234"/>
                        <a14:foregroundMark x1="57082" y1="62553" x2="59915" y2="55957"/>
                        <a14:foregroundMark x1="60057" y1="53617" x2="62181" y2="51702"/>
                        <a14:foregroundMark x1="64023" y1="54043" x2="64164" y2="53617"/>
                        <a14:foregroundMark x1="8782" y1="35532" x2="8924" y2="35745"/>
                        <a14:foregroundMark x1="21105" y1="15319" x2="23088" y2="24043"/>
                        <a14:foregroundMark x1="34986" y1="10426" x2="35269" y2="17234"/>
                        <a14:foregroundMark x1="36119" y1="12128" x2="34844" y2="27872"/>
                        <a14:foregroundMark x1="33994" y1="6170" x2="34844" y2="6809"/>
                        <a14:foregroundMark x1="35694" y1="89574" x2="35977" y2="89787"/>
                      </a14:backgroundRemoval>
                    </a14:imgEffect>
                    <a14:imgEffect>
                      <a14:sharpenSoften amount="19000"/>
                    </a14:imgEffect>
                    <a14:imgEffect>
                      <a14:brightnessContrast contrast="11000"/>
                    </a14:imgEffect>
                  </a14:imgLayer>
                </a14:imgProps>
              </a:ext>
              <a:ext uri="{28A0092B-C50C-407E-A947-70E740481C1C}">
                <a14:useLocalDpi xmlns:a14="http://schemas.microsoft.com/office/drawing/2010/main" val="0"/>
              </a:ext>
            </a:extLst>
          </a:blip>
          <a:srcRect l="7343" t="2979" r="34277" b="7660"/>
          <a:stretch/>
        </p:blipFill>
        <p:spPr>
          <a:xfrm flipH="1">
            <a:off x="2614389" y="5005723"/>
            <a:ext cx="1336800" cy="1314279"/>
          </a:xfrm>
          <a:prstGeom prst="rect">
            <a:avLst/>
          </a:prstGeom>
        </p:spPr>
      </p:pic>
      <p:pic>
        <p:nvPicPr>
          <p:cNvPr id="20" name="Рисунок 19">
            <a:hlinkClick r:id="rId6" action="ppaction://hlinksldjump"/>
            <a:extLst>
              <a:ext uri="{FF2B5EF4-FFF2-40B4-BE49-F238E27FC236}">
                <a16:creationId xmlns:a16="http://schemas.microsoft.com/office/drawing/2014/main" id="{C7858925-1C44-4784-9A9B-9F887CDFC3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13" b="79359" l="2000" r="97900">
                        <a14:foregroundMark x1="5300" y1="18590" x2="7900" y2="24103"/>
                        <a14:foregroundMark x1="17100" y1="13974" x2="19600" y2="21026"/>
                        <a14:foregroundMark x1="52600" y1="12949" x2="62500" y2="10513"/>
                        <a14:foregroundMark x1="62500" y1="10513" x2="62500" y2="10513"/>
                        <a14:foregroundMark x1="55100" y1="75385" x2="64100" y2="79487"/>
                        <a14:foregroundMark x1="64100" y1="79487" x2="65600" y2="79231"/>
                        <a14:foregroundMark x1="79600" y1="74487" x2="89100" y2="74615"/>
                        <a14:foregroundMark x1="89900" y1="72692" x2="94300" y2="74359"/>
                        <a14:foregroundMark x1="96800" y1="74103" x2="97900" y2="74359"/>
                        <a14:foregroundMark x1="2000" y1="19231" x2="4600" y2="24872"/>
                        <a14:foregroundMark x1="18800" y1="15256" x2="19700" y2="21923"/>
                        <a14:foregroundMark x1="18500" y1="12051" x2="16700" y2="17692"/>
                        <a14:foregroundMark x1="21500" y1="16154" x2="22800" y2="18590"/>
                        <a14:foregroundMark x1="11100" y1="32821" x2="11500" y2="50897"/>
                        <a14:foregroundMark x1="11500" y1="50897" x2="18800" y2="63718"/>
                        <a14:foregroundMark x1="5000" y1="41538" x2="5000" y2="42179"/>
                      </a14:backgroundRemoval>
                    </a14:imgEffect>
                    <a14:imgEffect>
                      <a14:sharpenSoften amount="21000"/>
                    </a14:imgEffect>
                    <a14:imgEffect>
                      <a14:colorTemperature colorTemp="9164"/>
                    </a14:imgEffect>
                    <a14:imgEffect>
                      <a14:saturation sat="318000"/>
                    </a14:imgEffect>
                    <a14:imgEffect>
                      <a14:brightnessContrast bright="11000" contrast="22000"/>
                    </a14:imgEffect>
                  </a14:imgLayer>
                </a14:imgProps>
              </a:ext>
              <a:ext uri="{28A0092B-C50C-407E-A947-70E740481C1C}">
                <a14:useLocalDpi xmlns:a14="http://schemas.microsoft.com/office/drawing/2010/main" val="0"/>
              </a:ext>
            </a:extLst>
          </a:blip>
          <a:srcRect t="6777" b="16939"/>
          <a:stretch/>
        </p:blipFill>
        <p:spPr>
          <a:xfrm>
            <a:off x="576900" y="3257459"/>
            <a:ext cx="1646577" cy="1149390"/>
          </a:xfrm>
          <a:prstGeom prst="rect">
            <a:avLst/>
          </a:prstGeom>
        </p:spPr>
      </p:pic>
      <p:pic>
        <p:nvPicPr>
          <p:cNvPr id="16" name="Рисунок 15">
            <a:hlinkClick r:id="rId9" action="ppaction://hlinksldjump"/>
            <a:extLst>
              <a:ext uri="{FF2B5EF4-FFF2-40B4-BE49-F238E27FC236}">
                <a16:creationId xmlns:a16="http://schemas.microsoft.com/office/drawing/2014/main" id="{69456E02-E78F-474C-AEE8-ECB96384BDA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17000"/>
                    </a14:imgEffect>
                    <a14:imgEffect>
                      <a14:colorTemperature colorTemp="6215"/>
                    </a14:imgEffect>
                    <a14:imgEffect>
                      <a14:saturation sat="400000"/>
                    </a14:imgEffect>
                    <a14:imgEffect>
                      <a14:brightnessContrast contrast="34000"/>
                    </a14:imgEffect>
                  </a14:imgLayer>
                </a14:imgProps>
              </a:ext>
              <a:ext uri="{28A0092B-C50C-407E-A947-70E740481C1C}">
                <a14:useLocalDpi xmlns:a14="http://schemas.microsoft.com/office/drawing/2010/main" val="0"/>
              </a:ext>
            </a:extLst>
          </a:blip>
          <a:srcRect l="8472" t="7222" r="8750" b="7222"/>
          <a:stretch/>
        </p:blipFill>
        <p:spPr>
          <a:xfrm flipH="1">
            <a:off x="7914156" y="4547464"/>
            <a:ext cx="1819272" cy="1907746"/>
          </a:xfrm>
          <a:prstGeom prst="rect">
            <a:avLst/>
          </a:prstGeom>
        </p:spPr>
      </p:pic>
      <p:grpSp>
        <p:nvGrpSpPr>
          <p:cNvPr id="13" name="Группа 12">
            <a:extLst>
              <a:ext uri="{FF2B5EF4-FFF2-40B4-BE49-F238E27FC236}">
                <a16:creationId xmlns:a16="http://schemas.microsoft.com/office/drawing/2014/main" id="{3B4AF070-56A3-4041-B336-3B6F333563A3}"/>
              </a:ext>
            </a:extLst>
          </p:cNvPr>
          <p:cNvGrpSpPr/>
          <p:nvPr/>
        </p:nvGrpSpPr>
        <p:grpSpPr>
          <a:xfrm>
            <a:off x="10500163" y="131605"/>
            <a:ext cx="1510145" cy="1976277"/>
            <a:chOff x="7752830" y="678542"/>
            <a:chExt cx="3888185" cy="5770910"/>
          </a:xfrm>
        </p:grpSpPr>
        <p:pic>
          <p:nvPicPr>
            <p:cNvPr id="17" name="Рисунок 16">
              <a:extLst>
                <a:ext uri="{FF2B5EF4-FFF2-40B4-BE49-F238E27FC236}">
                  <a16:creationId xmlns:a16="http://schemas.microsoft.com/office/drawing/2014/main" id="{15CF172A-A63C-4ED9-B370-25CA7561B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752830" y="1490335"/>
              <a:ext cx="3888185" cy="4959117"/>
            </a:xfrm>
            <a:prstGeom prst="rect">
              <a:avLst/>
            </a:prstGeom>
          </p:spPr>
        </p:pic>
        <p:pic>
          <p:nvPicPr>
            <p:cNvPr id="18" name="Рисунок 17" descr="Изображение выглядит как сидит, стол, смотрит, компьютер&#10;&#10;Автоматически созданное описание">
              <a:extLst>
                <a:ext uri="{FF2B5EF4-FFF2-40B4-BE49-F238E27FC236}">
                  <a16:creationId xmlns:a16="http://schemas.microsoft.com/office/drawing/2014/main" id="{A2FD0142-87C2-451F-A35A-CB6A300C867C}"/>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000"/>
                      </a14:imgEffect>
                      <a14:imgEffect>
                        <a14:colorTemperature colorTemp="4973"/>
                      </a14:imgEffect>
                      <a14:imgEffect>
                        <a14:saturation sat="382000"/>
                      </a14:imgEffect>
                      <a14:imgEffect>
                        <a14:brightnessContrast bright="17000" contrast="5000"/>
                      </a14:imgEffect>
                    </a14:imgLayer>
                  </a14:imgProps>
                </a:ext>
                <a:ext uri="{28A0092B-C50C-407E-A947-70E740481C1C}">
                  <a14:useLocalDpi xmlns:a14="http://schemas.microsoft.com/office/drawing/2010/main" val="0"/>
                </a:ext>
              </a:extLst>
            </a:blip>
            <a:stretch>
              <a:fillRect/>
            </a:stretch>
          </p:blipFill>
          <p:spPr>
            <a:xfrm rot="600340">
              <a:off x="7876309" y="678542"/>
              <a:ext cx="3257308" cy="1706520"/>
            </a:xfrm>
            <a:prstGeom prst="rect">
              <a:avLst/>
            </a:prstGeom>
          </p:spPr>
        </p:pic>
      </p:grpSp>
      <p:pic>
        <p:nvPicPr>
          <p:cNvPr id="11" name="Рисунок 10">
            <a:hlinkClick r:id="rId15" action="ppaction://hlinksldjump"/>
            <a:extLst>
              <a:ext uri="{FF2B5EF4-FFF2-40B4-BE49-F238E27FC236}">
                <a16:creationId xmlns:a16="http://schemas.microsoft.com/office/drawing/2014/main" id="{DF012D33-177C-4C80-93C1-E4341386F7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42140" y="1258745"/>
            <a:ext cx="806451" cy="807942"/>
          </a:xfrm>
          <a:prstGeom prst="rect">
            <a:avLst/>
          </a:prstGeom>
        </p:spPr>
      </p:pic>
      <p:pic>
        <p:nvPicPr>
          <p:cNvPr id="21" name="Рисунок 20">
            <a:hlinkClick r:id="rId17" action="ppaction://hlinksldjump"/>
            <a:extLst>
              <a:ext uri="{FF2B5EF4-FFF2-40B4-BE49-F238E27FC236}">
                <a16:creationId xmlns:a16="http://schemas.microsoft.com/office/drawing/2014/main" id="{4DC7D580-10A8-45A8-B2AF-80CB9B87A565}"/>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969" b="82344" l="17473" r="83407">
                        <a14:foregroundMark x1="25934" y1="24531" x2="36044" y2="72813"/>
                        <a14:foregroundMark x1="28571" y1="24375" x2="39011" y2="52656"/>
                        <a14:foregroundMark x1="43956" y1="34063" x2="41319" y2="55000"/>
                        <a14:foregroundMark x1="41319" y1="55000" x2="40989" y2="55781"/>
                        <a14:foregroundMark x1="26593" y1="22188" x2="19341" y2="27187"/>
                        <a14:foregroundMark x1="19341" y1="27187" x2="18791" y2="37813"/>
                        <a14:foregroundMark x1="18791" y1="37813" x2="31758" y2="76563"/>
                        <a14:foregroundMark x1="31758" y1="76563" x2="39231" y2="78281"/>
                        <a14:foregroundMark x1="39231" y1="78281" x2="45495" y2="63125"/>
                        <a14:foregroundMark x1="45495" y1="63125" x2="45824" y2="60938"/>
                        <a14:foregroundMark x1="32418" y1="82344" x2="34835" y2="82188"/>
                        <a14:foregroundMark x1="26484" y1="19063" x2="27692" y2="19219"/>
                        <a14:foregroundMark x1="18022" y1="31094" x2="17582" y2="41094"/>
                        <a14:foregroundMark x1="58791" y1="75625" x2="72308" y2="25469"/>
                        <a14:foregroundMark x1="72308" y1="25469" x2="76044" y2="36719"/>
                        <a14:foregroundMark x1="76044" y1="36719" x2="73077" y2="56719"/>
                        <a14:foregroundMark x1="73077" y1="56719" x2="67912" y2="69531"/>
                        <a14:foregroundMark x1="67912" y1="69531" x2="61429" y2="66250"/>
                        <a14:foregroundMark x1="61429" y1="66250" x2="57033" y2="35625"/>
                        <a14:foregroundMark x1="57033" y1="35625" x2="57253" y2="35469"/>
                        <a14:foregroundMark x1="81429" y1="31719" x2="81429" y2="36250"/>
                        <a14:foregroundMark x1="83297" y1="35156" x2="83407" y2="35938"/>
                        <a14:foregroundMark x1="70989" y1="82188" x2="70220" y2="82188"/>
                        <a14:foregroundMark x1="72857" y1="17969" x2="74176" y2="17969"/>
                      </a14:backgroundRemoval>
                    </a14:imgEffect>
                    <a14:imgEffect>
                      <a14:colorTemperature colorTemp="11500"/>
                    </a14:imgEffect>
                    <a14:imgEffect>
                      <a14:saturation sat="291000"/>
                    </a14:imgEffect>
                    <a14:imgEffect>
                      <a14:brightnessContrast bright="25000" contrast="36000"/>
                    </a14:imgEffect>
                  </a14:imgLayer>
                </a14:imgProps>
              </a:ext>
              <a:ext uri="{28A0092B-C50C-407E-A947-70E740481C1C}">
                <a14:useLocalDpi xmlns:a14="http://schemas.microsoft.com/office/drawing/2010/main" val="0"/>
              </a:ext>
            </a:extLst>
          </a:blip>
          <a:srcRect l="14667" t="15610" r="13998" b="13643"/>
          <a:stretch/>
        </p:blipFill>
        <p:spPr>
          <a:xfrm>
            <a:off x="5367964" y="3312082"/>
            <a:ext cx="1456072" cy="1040143"/>
          </a:xfrm>
          <a:prstGeom prst="rect">
            <a:avLst/>
          </a:prstGeom>
        </p:spPr>
      </p:pic>
      <p:pic>
        <p:nvPicPr>
          <p:cNvPr id="5" name="Рисунок 4">
            <a:hlinkClick r:id="rId20" action="ppaction://hlinksldjump"/>
            <a:extLst>
              <a:ext uri="{FF2B5EF4-FFF2-40B4-BE49-F238E27FC236}">
                <a16:creationId xmlns:a16="http://schemas.microsoft.com/office/drawing/2014/main" id="{D1B6B980-93D6-44E5-8BA4-735837E410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78900" y="5098214"/>
            <a:ext cx="1203808" cy="1210726"/>
          </a:xfrm>
          <a:prstGeom prst="rect">
            <a:avLst/>
          </a:prstGeom>
        </p:spPr>
      </p:pic>
      <p:pic>
        <p:nvPicPr>
          <p:cNvPr id="22" name="Рисунок 21">
            <a:hlinkClick r:id="rId22" action="ppaction://hlinksldjump"/>
            <a:extLst>
              <a:ext uri="{FF2B5EF4-FFF2-40B4-BE49-F238E27FC236}">
                <a16:creationId xmlns:a16="http://schemas.microsoft.com/office/drawing/2014/main" id="{C7518A9A-48FE-4F06-9F01-8FE4D2C9E97D}"/>
              </a:ext>
            </a:extLst>
          </p:cNvPr>
          <p:cNvPicPr>
            <a:picLocks noChangeAspect="1"/>
          </p:cNvPicPr>
          <p:nvPr/>
        </p:nvPicPr>
        <p:blipFill rotWithShape="1">
          <a:blip r:embed="rId23">
            <a:extLst>
              <a:ext uri="{28A0092B-C50C-407E-A947-70E740481C1C}">
                <a14:useLocalDpi xmlns:a14="http://schemas.microsoft.com/office/drawing/2010/main" val="0"/>
              </a:ext>
            </a:extLst>
          </a:blip>
          <a:srcRect l="4338" r="4338"/>
          <a:stretch/>
        </p:blipFill>
        <p:spPr>
          <a:xfrm>
            <a:off x="2614389" y="927478"/>
            <a:ext cx="1294925" cy="1690321"/>
          </a:xfrm>
          <a:prstGeom prst="rect">
            <a:avLst/>
          </a:prstGeom>
        </p:spPr>
      </p:pic>
      <p:pic>
        <p:nvPicPr>
          <p:cNvPr id="29" name="Рисунок 28">
            <a:hlinkClick r:id="rId24" action="ppaction://hlinksldjump"/>
            <a:extLst>
              <a:ext uri="{FF2B5EF4-FFF2-40B4-BE49-F238E27FC236}">
                <a16:creationId xmlns:a16="http://schemas.microsoft.com/office/drawing/2014/main" id="{46418FE9-682B-41CE-ABEF-903B458839F0}"/>
              </a:ext>
            </a:extLst>
          </p:cNvPr>
          <p:cNvPicPr>
            <a:picLocks noChangeAspect="1"/>
          </p:cNvPicPr>
          <p:nvPr/>
        </p:nvPicPr>
        <p:blipFill rotWithShape="1">
          <a:blip r:embed="rId25">
            <a:extLst>
              <a:ext uri="{28A0092B-C50C-407E-A947-70E740481C1C}">
                <a14:useLocalDpi xmlns:a14="http://schemas.microsoft.com/office/drawing/2010/main" val="0"/>
              </a:ext>
            </a:extLst>
          </a:blip>
          <a:srcRect l="2334" r="2334"/>
          <a:stretch/>
        </p:blipFill>
        <p:spPr>
          <a:xfrm>
            <a:off x="9778666" y="3038368"/>
            <a:ext cx="1733398" cy="1509096"/>
          </a:xfrm>
          <a:prstGeom prst="rect">
            <a:avLst/>
          </a:prstGeom>
        </p:spPr>
      </p:pic>
      <p:pic>
        <p:nvPicPr>
          <p:cNvPr id="30" name="Рисунок 29" descr="Изображение выглядит как текст, коллекция картинок&#10;&#10;Автоматически созданное описание">
            <a:hlinkClick r:id="rId26" action="ppaction://hlinksldjump"/>
            <a:extLst>
              <a:ext uri="{FF2B5EF4-FFF2-40B4-BE49-F238E27FC236}">
                <a16:creationId xmlns:a16="http://schemas.microsoft.com/office/drawing/2014/main" id="{9ED7DE48-9829-41CD-AA4C-1F5043BF2317}"/>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067" b="92126" l="1000" r="98800">
                        <a14:foregroundMark x1="10600" y1="10433" x2="69500" y2="32776"/>
                        <a14:foregroundMark x1="68648" y1="13999" x2="50600" y2="46752"/>
                        <a14:foregroundMark x1="74300" y1="3740" x2="70198" y2="11185"/>
                        <a14:foregroundMark x1="50600" y1="46752" x2="57200" y2="70669"/>
                        <a14:foregroundMark x1="11800" y1="26378" x2="33700" y2="37598"/>
                        <a14:foregroundMark x1="33700" y1="37598" x2="79200" y2="45669"/>
                        <a14:foregroundMark x1="79200" y1="45669" x2="84600" y2="43012"/>
                        <a14:foregroundMark x1="15300" y1="21654" x2="84600" y2="42224"/>
                        <a14:foregroundMark x1="84600" y1="42224" x2="84900" y2="42224"/>
                        <a14:foregroundMark x1="4600" y1="30315" x2="12400" y2="37795"/>
                        <a14:foregroundMark x1="12400" y1="37795" x2="46500" y2="44685"/>
                        <a14:foregroundMark x1="9400" y1="40157" x2="53900" y2="44980"/>
                        <a14:foregroundMark x1="53900" y1="44980" x2="61300" y2="43898"/>
                        <a14:foregroundMark x1="61300" y1="43898" x2="61400" y2="43898"/>
                        <a14:foregroundMark x1="68300" y1="46063" x2="22100" y2="47933"/>
                        <a14:foregroundMark x1="22100" y1="47933" x2="18000" y2="46949"/>
                        <a14:foregroundMark x1="6500" y1="21555" x2="6700" y2="40453"/>
                        <a14:foregroundMark x1="11900" y1="32874" x2="77500" y2="4724"/>
                        <a14:foregroundMark x1="9400" y1="9055" x2="85000" y2="30709"/>
                        <a14:foregroundMark x1="41300" y1="14469" x2="90600" y2="28445"/>
                        <a14:foregroundMark x1="72200" y1="16535" x2="84900" y2="20669"/>
                        <a14:foregroundMark x1="86500" y1="41535" x2="94500" y2="32283"/>
                        <a14:foregroundMark x1="94500" y1="32283" x2="95600" y2="27657"/>
                        <a14:foregroundMark x1="95000" y1="38878" x2="96600" y2="34055"/>
                        <a14:foregroundMark x1="1900" y1="35236" x2="4300" y2="37598"/>
                        <a14:foregroundMark x1="7000" y1="78445" x2="47900" y2="87795"/>
                        <a14:foregroundMark x1="47900" y1="87795" x2="48700" y2="87402"/>
                        <a14:foregroundMark x1="63100" y1="84055" x2="64000" y2="77657"/>
                        <a14:foregroundMark x1="90900" y1="81988" x2="95900" y2="73720"/>
                        <a14:foregroundMark x1="95900" y1="73720" x2="96600" y2="66831"/>
                        <a14:foregroundMark x1="96600" y1="66831" x2="96800" y2="66240"/>
                        <a14:foregroundMark x1="82700" y1="80413" x2="73800" y2="84350"/>
                        <a14:foregroundMark x1="73800" y1="84350" x2="44800" y2="85925"/>
                        <a14:foregroundMark x1="32800" y1="87795" x2="44300" y2="87795"/>
                        <a14:foregroundMark x1="44300" y1="87795" x2="84600" y2="82874"/>
                        <a14:foregroundMark x1="11100" y1="40551" x2="26400" y2="47539"/>
                        <a14:foregroundMark x1="26400" y1="47539" x2="26400" y2="47539"/>
                        <a14:foregroundMark x1="29100" y1="41831" x2="29100" y2="50984"/>
                        <a14:foregroundMark x1="4000" y1="74311" x2="11100" y2="81201"/>
                        <a14:foregroundMark x1="11100" y1="81201" x2="43300" y2="89370"/>
                        <a14:foregroundMark x1="43300" y1="89370" x2="50800" y2="89567"/>
                        <a14:foregroundMark x1="50800" y1="89567" x2="51300" y2="89469"/>
                        <a14:foregroundMark x1="83200" y1="82185" x2="85900" y2="72441"/>
                        <a14:foregroundMark x1="85900" y1="72441" x2="86500" y2="73425"/>
                        <a14:foregroundMark x1="94700" y1="72933" x2="56800" y2="82382"/>
                        <a14:foregroundMark x1="56800" y1="82382" x2="23500" y2="80512"/>
                        <a14:foregroundMark x1="23500" y1="80512" x2="9400" y2="75098"/>
                        <a14:foregroundMark x1="19000" y1="79331" x2="49300" y2="82087"/>
                        <a14:foregroundMark x1="26900" y1="81988" x2="65200" y2="83169"/>
                        <a14:foregroundMark x1="60400" y1="82776" x2="83300" y2="77657"/>
                        <a14:foregroundMark x1="79600" y1="79331" x2="60700" y2="83563"/>
                        <a14:foregroundMark x1="6100" y1="72539" x2="17000" y2="81201"/>
                        <a14:foregroundMark x1="17000" y1="81201" x2="18300" y2="81496"/>
                        <a14:foregroundMark x1="3000" y1="66831" x2="6400" y2="75000"/>
                        <a14:foregroundMark x1="15900" y1="86417" x2="19700" y2="88189"/>
                        <a14:foregroundMark x1="22200" y1="88878" x2="26700" y2="89469"/>
                        <a14:foregroundMark x1="29400" y1="90256" x2="35000" y2="90453"/>
                        <a14:foregroundMark x1="38700" y1="90650" x2="45100" y2="91437"/>
                        <a14:foregroundMark x1="48200" y1="91535" x2="54700" y2="90945"/>
                        <a14:foregroundMark x1="55400" y1="91535" x2="62000" y2="91142"/>
                        <a14:foregroundMark x1="49200" y1="92126" x2="51800" y2="91929"/>
                        <a14:foregroundMark x1="45500" y1="91142" x2="49200" y2="91831"/>
                        <a14:foregroundMark x1="61900" y1="90650" x2="65400" y2="90945"/>
                        <a14:foregroundMark x1="66100" y1="90650" x2="69800" y2="89961"/>
                        <a14:foregroundMark x1="71400" y1="90256" x2="74100" y2="89567"/>
                        <a14:foregroundMark x1="75300" y1="89173" x2="77000" y2="88780"/>
                        <a14:foregroundMark x1="79100" y1="88780" x2="81000" y2="87598"/>
                        <a14:foregroundMark x1="81500" y1="87598" x2="84400" y2="86516"/>
                        <a14:foregroundMark x1="95000" y1="81693" x2="96800" y2="75394"/>
                        <a14:foregroundMark x1="86300" y1="86122" x2="86300" y2="86122"/>
                        <a14:foregroundMark x1="87800" y1="85236" x2="87800" y2="85236"/>
                        <a14:foregroundMark x1="89400" y1="84744" x2="89400" y2="84744"/>
                        <a14:foregroundMark x1="91600" y1="83366" x2="91600" y2="83366"/>
                        <a14:foregroundMark x1="92100" y1="83563" x2="92100" y2="83563"/>
                        <a14:foregroundMark x1="96100" y1="80512" x2="96100" y2="80512"/>
                        <a14:foregroundMark x1="64300" y1="46260" x2="57900" y2="49606"/>
                        <a14:foregroundMark x1="73000" y1="46654" x2="62600" y2="48917"/>
                        <a14:foregroundMark x1="62600" y1="48917" x2="62600" y2="48917"/>
                        <a14:foregroundMark x1="81800" y1="44587" x2="69300" y2="48228"/>
                        <a14:foregroundMark x1="69300" y1="48228" x2="69300" y2="48228"/>
                        <a14:foregroundMark x1="90500" y1="41929" x2="78800" y2="46850"/>
                        <a14:foregroundMark x1="78800" y1="46850" x2="78800" y2="46850"/>
                        <a14:foregroundMark x1="93600" y1="40256" x2="83900" y2="46260"/>
                        <a14:foregroundMark x1="83900" y1="46260" x2="83900" y2="46260"/>
                        <a14:foregroundMark x1="84400" y1="37500" x2="65900" y2="42618"/>
                        <a14:foregroundMark x1="65900" y1="42618" x2="64700" y2="42618"/>
                        <a14:foregroundMark x1="90900" y1="36516" x2="75400" y2="40650"/>
                        <a14:foregroundMark x1="13500" y1="43701" x2="51000" y2="49705"/>
                        <a14:foregroundMark x1="28300" y1="47047" x2="46600" y2="49409"/>
                        <a14:foregroundMark x1="7100" y1="41535" x2="22300" y2="45866"/>
                        <a14:foregroundMark x1="22300" y1="45866" x2="22300" y2="45866"/>
                        <a14:foregroundMark x1="13300" y1="43602" x2="27100" y2="47933"/>
                        <a14:foregroundMark x1="4100" y1="44488" x2="4600" y2="54724"/>
                        <a14:foregroundMark x1="4000" y1="60236" x2="4700" y2="52461"/>
                        <a14:foregroundMark x1="3700" y1="56201" x2="4600" y2="49902"/>
                        <a14:foregroundMark x1="3900" y1="50689" x2="3400" y2="38189"/>
                        <a14:foregroundMark x1="3400" y1="31693" x2="7800" y2="22244"/>
                        <a14:foregroundMark x1="7800" y1="22244" x2="16100" y2="18307"/>
                        <a14:foregroundMark x1="7700" y1="22736" x2="3400" y2="30413"/>
                        <a14:foregroundMark x1="3400" y1="30413" x2="3200" y2="34154"/>
                        <a14:foregroundMark x1="1300" y1="35039" x2="2400" y2="29035"/>
                        <a14:foregroundMark x1="1000" y1="35925" x2="1900" y2="29331"/>
                        <a14:foregroundMark x1="12600" y1="21260" x2="21100" y2="18307"/>
                        <a14:foregroundMark x1="6000" y1="23031" x2="1900" y2="29528"/>
                        <a14:foregroundMark x1="1900" y1="29528" x2="1900" y2="30807"/>
                        <a14:foregroundMark x1="35900" y1="15157" x2="48700" y2="14764"/>
                        <a14:foregroundMark x1="34900" y1="14764" x2="44900" y2="14469"/>
                        <a14:foregroundMark x1="43900" y1="13878" x2="50100" y2="14272"/>
                        <a14:foregroundMark x1="41800" y1="13583" x2="50800" y2="14272"/>
                        <a14:foregroundMark x1="62600" y1="14862" x2="70200" y2="17323"/>
                        <a14:foregroundMark x1="86700" y1="77067" x2="92800" y2="74606"/>
                        <a14:foregroundMark x1="12300" y1="85433" x2="12700" y2="85531"/>
                        <a14:foregroundMark x1="10600" y1="84449" x2="10600" y2="84449"/>
                        <a14:foregroundMark x1="9100" y1="84154" x2="9100" y2="84154"/>
                        <a14:foregroundMark x1="7800" y1="83169" x2="7800" y2="83169"/>
                        <a14:foregroundMark x1="9200" y1="84350" x2="5800" y2="81496"/>
                        <a14:foregroundMark x1="6400" y1="82382" x2="1700" y2="76575"/>
                        <a14:foregroundMark x1="1700" y1="76575" x2="1700" y2="70669"/>
                        <a14:foregroundMark x1="2200" y1="71358" x2="3000" y2="68602"/>
                        <a14:foregroundMark x1="3400" y1="23425" x2="8400" y2="19980"/>
                        <a14:foregroundMark x1="8900" y1="20276" x2="12700" y2="18602"/>
                        <a14:foregroundMark x1="16400" y1="15551" x2="30800" y2="19488"/>
                        <a14:foregroundMark x1="15600" y1="9055" x2="37400" y2="15551"/>
                        <a14:foregroundMark x1="10100" y1="8071" x2="15900" y2="9154"/>
                        <a14:foregroundMark x1="7800" y1="11811" x2="17400" y2="16535"/>
                        <a14:foregroundMark x1="9800" y1="7776" x2="15400" y2="8858"/>
                        <a14:foregroundMark x1="8100" y1="7776" x2="12400" y2="14961"/>
                        <a14:foregroundMark x1="12400" y1="14961" x2="17500" y2="16535"/>
                        <a14:foregroundMark x1="1700" y1="24902" x2="4100" y2="22343"/>
                        <a14:foregroundMark x1="9400" y1="19488" x2="12300" y2="18701"/>
                        <a14:foregroundMark x1="38700" y1="13780" x2="41000" y2="13583"/>
                        <a14:foregroundMark x1="39300" y1="13091" x2="47600" y2="13386"/>
                        <a14:foregroundMark x1="47600" y1="13386" x2="48000" y2="13583"/>
                        <a14:foregroundMark x1="36000" y1="13583" x2="40500" y2="13189"/>
                        <a14:foregroundMark x1="48900" y1="13780" x2="56200" y2="10236"/>
                        <a14:foregroundMark x1="56900" y1="9547" x2="64500" y2="6398"/>
                        <a14:foregroundMark x1="64100" y1="6102" x2="67500" y2="4626"/>
                        <a14:foregroundMark x1="67900" y1="3937" x2="72000" y2="2067"/>
                        <a14:foregroundMark x1="97700" y1="37894" x2="98300" y2="35925"/>
                        <a14:foregroundMark x1="97700" y1="29429" x2="98800" y2="26575"/>
                        <a14:backgroundMark x1="68500" y1="13189" x2="68500" y2="13189"/>
                        <a14:backgroundMark x1="69200" y1="12598" x2="70700" y2="12106"/>
                        <a14:backgroundMark x1="68800" y1="13189" x2="71200" y2="11516"/>
                      </a14:backgroundRemoval>
                    </a14:imgEffect>
                    <a14:imgEffect>
                      <a14:colorTemperature colorTemp="11500"/>
                    </a14:imgEffect>
                    <a14:imgEffect>
                      <a14:saturation sat="400000"/>
                    </a14:imgEffect>
                    <a14:imgEffect>
                      <a14:brightnessContrast bright="8000" contrast="27000"/>
                    </a14:imgEffect>
                  </a14:imgLayer>
                </a14:imgProps>
              </a:ext>
              <a:ext uri="{28A0092B-C50C-407E-A947-70E740481C1C}">
                <a14:useLocalDpi xmlns:a14="http://schemas.microsoft.com/office/drawing/2010/main" val="0"/>
              </a:ext>
            </a:extLst>
          </a:blip>
          <a:srcRect b="6985"/>
          <a:stretch/>
        </p:blipFill>
        <p:spPr>
          <a:xfrm>
            <a:off x="8049510" y="1403414"/>
            <a:ext cx="1294924" cy="1252393"/>
          </a:xfrm>
          <a:prstGeom prst="rect">
            <a:avLst/>
          </a:prstGeom>
        </p:spPr>
      </p:pic>
    </p:spTree>
    <p:extLst>
      <p:ext uri="{BB962C8B-B14F-4D97-AF65-F5344CB8AC3E}">
        <p14:creationId xmlns:p14="http://schemas.microsoft.com/office/powerpoint/2010/main" val="263551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0704ACB6-F2C6-44EA-BEC9-48774EDCD6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78" b="99089" l="1613" r="97581">
                        <a14:foregroundMark x1="11452" y1="9795" x2="25323" y2="7973"/>
                        <a14:foregroundMark x1="25323" y1="7973" x2="25645" y2="7745"/>
                        <a14:foregroundMark x1="4355" y1="20729" x2="5806" y2="20501"/>
                        <a14:foregroundMark x1="1613" y1="21640" x2="1613" y2="21640"/>
                        <a14:foregroundMark x1="15000" y1="89749" x2="32258" y2="93166"/>
                        <a14:foregroundMark x1="32258" y1="93166" x2="35323" y2="93166"/>
                        <a14:foregroundMark x1="9032" y1="75626" x2="9032" y2="75626"/>
                        <a14:foregroundMark x1="8226" y1="41230" x2="8226" y2="41230"/>
                        <a14:foregroundMark x1="70484" y1="8200" x2="84194" y2="10023"/>
                        <a14:foregroundMark x1="84194" y1="10023" x2="84516" y2="10023"/>
                        <a14:foregroundMark x1="91129" y1="15262" x2="91774" y2="26424"/>
                        <a14:foregroundMark x1="94355" y1="19590" x2="94839" y2="26879"/>
                        <a14:foregroundMark x1="61290" y1="91572" x2="71935" y2="94533"/>
                        <a14:foregroundMark x1="19032" y1="93622" x2="23065" y2="93622"/>
                        <a14:foregroundMark x1="60806" y1="2506" x2="61452" y2="2961"/>
                        <a14:foregroundMark x1="36290" y1="2278" x2="38226" y2="2278"/>
                        <a14:foregroundMark x1="78065" y1="99089" x2="78387" y2="99089"/>
                        <a14:foregroundMark x1="96935" y1="33257" x2="96935" y2="33257"/>
                        <a14:foregroundMark x1="97581" y1="29385" x2="97581" y2="29385"/>
                        <a14:backgroundMark x1="29032" y1="1139" x2="29032" y2="1139"/>
                        <a14:backgroundMark x1="39355" y1="683" x2="39355" y2="683"/>
                        <a14:backgroundMark x1="89516" y1="85421" x2="89516" y2="85421"/>
                        <a14:backgroundMark x1="96290" y1="31435" x2="96290" y2="31435"/>
                        <a14:backgroundMark x1="48871" y1="55353" x2="49032" y2="55353"/>
                        <a14:backgroundMark x1="48710" y1="55581" x2="48871" y2="55581"/>
                      </a14:backgroundRemoval>
                    </a14:imgEffect>
                    <a14:imgEffect>
                      <a14:sharpenSoften amount="19000"/>
                    </a14:imgEffect>
                    <a14:imgEffect>
                      <a14:colorTemperature colorTemp="8321"/>
                    </a14:imgEffect>
                    <a14:imgEffect>
                      <a14:saturation sat="234000"/>
                    </a14:imgEffect>
                    <a14:imgEffect>
                      <a14:brightnessContrast bright="13000" contrast="-7000"/>
                    </a14:imgEffect>
                  </a14:imgLayer>
                </a14:imgProps>
              </a:ext>
            </a:extLst>
          </a:blip>
          <a:srcRect t="970"/>
          <a:stretch/>
        </p:blipFill>
        <p:spPr>
          <a:xfrm>
            <a:off x="883839" y="1621669"/>
            <a:ext cx="10326705" cy="5277420"/>
          </a:xfrm>
          <a:prstGeom prst="rect">
            <a:avLst/>
          </a:prstGeom>
        </p:spPr>
      </p:pic>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96658" y="269252"/>
            <a:ext cx="11398683"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pic>
        <p:nvPicPr>
          <p:cNvPr id="9" name="Рисунок 8" descr="Изображение выглядит как текст, перчаточные изделия, одежда&#10;&#10;Автоматически созданное описание">
            <a:extLst>
              <a:ext uri="{FF2B5EF4-FFF2-40B4-BE49-F238E27FC236}">
                <a16:creationId xmlns:a16="http://schemas.microsoft.com/office/drawing/2014/main" id="{90C6F091-5DE5-4293-A356-19A53A39C9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67" b="94574" l="9000" r="93167">
                        <a14:foregroundMark x1="9000" y1="26873" x2="11167" y2="33850"/>
                        <a14:foregroundMark x1="17000" y1="8786" x2="17000" y2="8786"/>
                        <a14:foregroundMark x1="24500" y1="5168" x2="24500" y2="11370"/>
                        <a14:foregroundMark x1="76667" y1="4393" x2="77000" y2="8010"/>
                        <a14:foregroundMark x1="92500" y1="25323" x2="91000" y2="38243"/>
                        <a14:foregroundMark x1="91000" y1="38243" x2="90833" y2="38760"/>
                        <a14:foregroundMark x1="93167" y1="20413" x2="93167" y2="23256"/>
                        <a14:foregroundMark x1="20333" y1="91214" x2="26000" y2="91990"/>
                        <a14:foregroundMark x1="75500" y1="92765" x2="77833" y2="93540"/>
                        <a14:foregroundMark x1="24000" y1="94057" x2="25500" y2="94315"/>
                        <a14:foregroundMark x1="74833" y1="94832" x2="76333" y2="95090"/>
                        <a14:foregroundMark x1="24833" y1="2842" x2="24667" y2="3618"/>
                        <a14:foregroundMark x1="24500" y1="2067" x2="25167" y2="2842"/>
                        <a14:foregroundMark x1="9167" y1="38760" x2="9333" y2="37468"/>
                        <a14:backgroundMark x1="39833" y1="12145" x2="43000" y2="19121"/>
                        <a14:backgroundMark x1="28500" y1="34109" x2="28500" y2="34109"/>
                      </a14:backgroundRemoval>
                    </a14:imgEffect>
                  </a14:imgLayer>
                </a14:imgProps>
              </a:ext>
              <a:ext uri="{28A0092B-C50C-407E-A947-70E740481C1C}">
                <a14:useLocalDpi xmlns:a14="http://schemas.microsoft.com/office/drawing/2010/main" val="0"/>
              </a:ext>
            </a:extLst>
          </a:blip>
          <a:stretch>
            <a:fillRect/>
          </a:stretch>
        </p:blipFill>
        <p:spPr>
          <a:xfrm>
            <a:off x="1221922" y="1943033"/>
            <a:ext cx="9748156" cy="5353879"/>
          </a:xfrm>
          <a:prstGeom prst="rect">
            <a:avLst/>
          </a:prstGeom>
        </p:spPr>
      </p:pic>
      <p:grpSp>
        <p:nvGrpSpPr>
          <p:cNvPr id="7" name="Группа 6">
            <a:extLst>
              <a:ext uri="{FF2B5EF4-FFF2-40B4-BE49-F238E27FC236}">
                <a16:creationId xmlns:a16="http://schemas.microsoft.com/office/drawing/2014/main" id="{D1E7B2F8-970D-47CB-B5C9-8FC5EEB90D4A}"/>
              </a:ext>
            </a:extLst>
          </p:cNvPr>
          <p:cNvGrpSpPr/>
          <p:nvPr/>
        </p:nvGrpSpPr>
        <p:grpSpPr>
          <a:xfrm>
            <a:off x="5167057" y="3512543"/>
            <a:ext cx="1986276" cy="795252"/>
            <a:chOff x="5167057" y="3512543"/>
            <a:chExt cx="1986276" cy="795252"/>
          </a:xfrm>
        </p:grpSpPr>
        <p:sp>
          <p:nvSpPr>
            <p:cNvPr id="10" name="Овал 9">
              <a:extLst>
                <a:ext uri="{FF2B5EF4-FFF2-40B4-BE49-F238E27FC236}">
                  <a16:creationId xmlns:a16="http://schemas.microsoft.com/office/drawing/2014/main" id="{427609EB-FBEB-43ED-86E0-D05C11E3DA02}"/>
                </a:ext>
              </a:extLst>
            </p:cNvPr>
            <p:cNvSpPr/>
            <p:nvPr/>
          </p:nvSpPr>
          <p:spPr>
            <a:xfrm>
              <a:off x="5167057" y="3512544"/>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А</a:t>
              </a:r>
            </a:p>
          </p:txBody>
        </p:sp>
        <p:sp>
          <p:nvSpPr>
            <p:cNvPr id="26" name="Овал 25">
              <a:extLst>
                <a:ext uri="{FF2B5EF4-FFF2-40B4-BE49-F238E27FC236}">
                  <a16:creationId xmlns:a16="http://schemas.microsoft.com/office/drawing/2014/main" id="{5C43BC36-D9AE-4B0D-A7BC-AC3C7276DE51}"/>
                </a:ext>
              </a:extLst>
            </p:cNvPr>
            <p:cNvSpPr/>
            <p:nvPr/>
          </p:nvSpPr>
          <p:spPr>
            <a:xfrm>
              <a:off x="6339365" y="3512543"/>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А</a:t>
              </a:r>
            </a:p>
          </p:txBody>
        </p:sp>
      </p:grpSp>
      <p:grpSp>
        <p:nvGrpSpPr>
          <p:cNvPr id="8" name="Группа 7">
            <a:extLst>
              <a:ext uri="{FF2B5EF4-FFF2-40B4-BE49-F238E27FC236}">
                <a16:creationId xmlns:a16="http://schemas.microsoft.com/office/drawing/2014/main" id="{BC5C8760-7504-42F2-8A89-3FBDBDB23B7F}"/>
              </a:ext>
            </a:extLst>
          </p:cNvPr>
          <p:cNvGrpSpPr/>
          <p:nvPr/>
        </p:nvGrpSpPr>
        <p:grpSpPr>
          <a:xfrm>
            <a:off x="4163003" y="1999281"/>
            <a:ext cx="4061491" cy="853245"/>
            <a:chOff x="4163003" y="1999281"/>
            <a:chExt cx="4061491" cy="853245"/>
          </a:xfrm>
        </p:grpSpPr>
        <p:sp>
          <p:nvSpPr>
            <p:cNvPr id="27" name="Овал 26">
              <a:extLst>
                <a:ext uri="{FF2B5EF4-FFF2-40B4-BE49-F238E27FC236}">
                  <a16:creationId xmlns:a16="http://schemas.microsoft.com/office/drawing/2014/main" id="{D4F2A4DE-3594-4C50-BB00-2A8EE3FF7156}"/>
                </a:ext>
              </a:extLst>
            </p:cNvPr>
            <p:cNvSpPr/>
            <p:nvPr/>
          </p:nvSpPr>
          <p:spPr>
            <a:xfrm>
              <a:off x="4163003" y="1999281"/>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О</a:t>
              </a:r>
            </a:p>
          </p:txBody>
        </p:sp>
        <p:sp>
          <p:nvSpPr>
            <p:cNvPr id="29" name="Овал 28">
              <a:extLst>
                <a:ext uri="{FF2B5EF4-FFF2-40B4-BE49-F238E27FC236}">
                  <a16:creationId xmlns:a16="http://schemas.microsoft.com/office/drawing/2014/main" id="{351C7EE0-27DA-4898-958B-A41D22456A58}"/>
                </a:ext>
              </a:extLst>
            </p:cNvPr>
            <p:cNvSpPr/>
            <p:nvPr/>
          </p:nvSpPr>
          <p:spPr>
            <a:xfrm>
              <a:off x="7410526" y="2057275"/>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О</a:t>
              </a:r>
            </a:p>
          </p:txBody>
        </p:sp>
      </p:grpSp>
      <p:grpSp>
        <p:nvGrpSpPr>
          <p:cNvPr id="11" name="Группа 10">
            <a:extLst>
              <a:ext uri="{FF2B5EF4-FFF2-40B4-BE49-F238E27FC236}">
                <a16:creationId xmlns:a16="http://schemas.microsoft.com/office/drawing/2014/main" id="{00CF8A2E-8074-4D46-A189-3A58D49EC934}"/>
              </a:ext>
            </a:extLst>
          </p:cNvPr>
          <p:cNvGrpSpPr/>
          <p:nvPr/>
        </p:nvGrpSpPr>
        <p:grpSpPr>
          <a:xfrm>
            <a:off x="3257009" y="1610634"/>
            <a:ext cx="5889925" cy="851810"/>
            <a:chOff x="3257009" y="1610634"/>
            <a:chExt cx="5889925" cy="851810"/>
          </a:xfrm>
        </p:grpSpPr>
        <p:sp>
          <p:nvSpPr>
            <p:cNvPr id="30" name="Овал 29">
              <a:extLst>
                <a:ext uri="{FF2B5EF4-FFF2-40B4-BE49-F238E27FC236}">
                  <a16:creationId xmlns:a16="http://schemas.microsoft.com/office/drawing/2014/main" id="{E27DA406-6D09-4C82-ACBD-AE3EAEF5F2C1}"/>
                </a:ext>
              </a:extLst>
            </p:cNvPr>
            <p:cNvSpPr/>
            <p:nvPr/>
          </p:nvSpPr>
          <p:spPr>
            <a:xfrm>
              <a:off x="3257009" y="1610634"/>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У</a:t>
              </a:r>
            </a:p>
          </p:txBody>
        </p:sp>
        <p:sp>
          <p:nvSpPr>
            <p:cNvPr id="31" name="Овал 30">
              <a:extLst>
                <a:ext uri="{FF2B5EF4-FFF2-40B4-BE49-F238E27FC236}">
                  <a16:creationId xmlns:a16="http://schemas.microsoft.com/office/drawing/2014/main" id="{E9A97874-E009-448D-8379-9DD118227674}"/>
                </a:ext>
              </a:extLst>
            </p:cNvPr>
            <p:cNvSpPr/>
            <p:nvPr/>
          </p:nvSpPr>
          <p:spPr>
            <a:xfrm>
              <a:off x="8332966" y="1667193"/>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У</a:t>
              </a:r>
            </a:p>
          </p:txBody>
        </p:sp>
      </p:grpSp>
      <p:grpSp>
        <p:nvGrpSpPr>
          <p:cNvPr id="14" name="Группа 13">
            <a:extLst>
              <a:ext uri="{FF2B5EF4-FFF2-40B4-BE49-F238E27FC236}">
                <a16:creationId xmlns:a16="http://schemas.microsoft.com/office/drawing/2014/main" id="{F11D2DAB-EB90-4F8A-9E13-DBA14719C031}"/>
              </a:ext>
            </a:extLst>
          </p:cNvPr>
          <p:cNvGrpSpPr/>
          <p:nvPr/>
        </p:nvGrpSpPr>
        <p:grpSpPr>
          <a:xfrm>
            <a:off x="1567626" y="2462443"/>
            <a:ext cx="9191953" cy="795252"/>
            <a:chOff x="1567626" y="2462443"/>
            <a:chExt cx="9191953" cy="795252"/>
          </a:xfrm>
        </p:grpSpPr>
        <p:sp>
          <p:nvSpPr>
            <p:cNvPr id="32" name="Овал 31">
              <a:extLst>
                <a:ext uri="{FF2B5EF4-FFF2-40B4-BE49-F238E27FC236}">
                  <a16:creationId xmlns:a16="http://schemas.microsoft.com/office/drawing/2014/main" id="{625E4A5B-4711-4B10-BE43-CA38E870CDBC}"/>
                </a:ext>
              </a:extLst>
            </p:cNvPr>
            <p:cNvSpPr/>
            <p:nvPr/>
          </p:nvSpPr>
          <p:spPr>
            <a:xfrm>
              <a:off x="1567626" y="2462444"/>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Ы</a:t>
              </a:r>
            </a:p>
          </p:txBody>
        </p:sp>
        <p:sp>
          <p:nvSpPr>
            <p:cNvPr id="33" name="Овал 32">
              <a:extLst>
                <a:ext uri="{FF2B5EF4-FFF2-40B4-BE49-F238E27FC236}">
                  <a16:creationId xmlns:a16="http://schemas.microsoft.com/office/drawing/2014/main" id="{4690A1F9-6027-4572-B8A0-FAAAD14E57AB}"/>
                </a:ext>
              </a:extLst>
            </p:cNvPr>
            <p:cNvSpPr/>
            <p:nvPr/>
          </p:nvSpPr>
          <p:spPr>
            <a:xfrm>
              <a:off x="9945611" y="2462443"/>
              <a:ext cx="813968"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Ы</a:t>
              </a:r>
            </a:p>
          </p:txBody>
        </p:sp>
      </p:grpSp>
      <p:pic>
        <p:nvPicPr>
          <p:cNvPr id="16" name="Рисунок 15">
            <a:hlinkClick r:id="rId7" action="ppaction://hlinksldjump"/>
            <a:extLst>
              <a:ext uri="{FF2B5EF4-FFF2-40B4-BE49-F238E27FC236}">
                <a16:creationId xmlns:a16="http://schemas.microsoft.com/office/drawing/2014/main" id="{1557F27E-4A7B-4373-B982-AFD8B050B6C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969" b="82344" l="17473" r="83407">
                        <a14:foregroundMark x1="25934" y1="24531" x2="36044" y2="72813"/>
                        <a14:foregroundMark x1="28571" y1="24375" x2="39011" y2="52656"/>
                        <a14:foregroundMark x1="43956" y1="34063" x2="41319" y2="55000"/>
                        <a14:foregroundMark x1="41319" y1="55000" x2="40989" y2="55781"/>
                        <a14:foregroundMark x1="26593" y1="22188" x2="19341" y2="27187"/>
                        <a14:foregroundMark x1="19341" y1="27187" x2="18791" y2="37813"/>
                        <a14:foregroundMark x1="18791" y1="37813" x2="31758" y2="76563"/>
                        <a14:foregroundMark x1="31758" y1="76563" x2="39231" y2="78281"/>
                        <a14:foregroundMark x1="39231" y1="78281" x2="45495" y2="63125"/>
                        <a14:foregroundMark x1="45495" y1="63125" x2="45824" y2="60938"/>
                        <a14:foregroundMark x1="32418" y1="82344" x2="34835" y2="82188"/>
                        <a14:foregroundMark x1="26484" y1="19063" x2="27692" y2="19219"/>
                        <a14:foregroundMark x1="18022" y1="31094" x2="17582" y2="41094"/>
                        <a14:foregroundMark x1="58791" y1="75625" x2="72308" y2="25469"/>
                        <a14:foregroundMark x1="72308" y1="25469" x2="76044" y2="36719"/>
                        <a14:foregroundMark x1="76044" y1="36719" x2="73077" y2="56719"/>
                        <a14:foregroundMark x1="73077" y1="56719" x2="67912" y2="69531"/>
                        <a14:foregroundMark x1="67912" y1="69531" x2="61429" y2="66250"/>
                        <a14:foregroundMark x1="61429" y1="66250" x2="57033" y2="35625"/>
                        <a14:foregroundMark x1="57033" y1="35625" x2="57253" y2="35469"/>
                        <a14:foregroundMark x1="81429" y1="31719" x2="81429" y2="36250"/>
                        <a14:foregroundMark x1="83297" y1="35156" x2="83407" y2="35938"/>
                        <a14:foregroundMark x1="70989" y1="82188" x2="70220" y2="82188"/>
                        <a14:foregroundMark x1="72857" y1="17969" x2="74176" y2="17969"/>
                      </a14:backgroundRemoval>
                    </a14:imgEffect>
                    <a14:imgEffect>
                      <a14:colorTemperature colorTemp="11500"/>
                    </a14:imgEffect>
                    <a14:imgEffect>
                      <a14:saturation sat="291000"/>
                    </a14:imgEffect>
                    <a14:imgEffect>
                      <a14:brightnessContrast bright="25000" contrast="36000"/>
                    </a14:imgEffect>
                  </a14:imgLayer>
                </a14:imgProps>
              </a:ext>
              <a:ext uri="{28A0092B-C50C-407E-A947-70E740481C1C}">
                <a14:useLocalDpi xmlns:a14="http://schemas.microsoft.com/office/drawing/2010/main" val="0"/>
              </a:ext>
            </a:extLst>
          </a:blip>
          <a:srcRect l="14667" t="15610" r="13998" b="13643"/>
          <a:stretch/>
        </p:blipFill>
        <p:spPr>
          <a:xfrm>
            <a:off x="10196533" y="183117"/>
            <a:ext cx="1796633" cy="1283422"/>
          </a:xfrm>
          <a:prstGeom prst="rect">
            <a:avLst/>
          </a:prstGeom>
        </p:spPr>
      </p:pic>
      <p:pic>
        <p:nvPicPr>
          <p:cNvPr id="35" name="Рисунок 34">
            <a:extLst>
              <a:ext uri="{FF2B5EF4-FFF2-40B4-BE49-F238E27FC236}">
                <a16:creationId xmlns:a16="http://schemas.microsoft.com/office/drawing/2014/main" id="{EA23AB54-8140-44E6-9B37-5B174C23A881}"/>
              </a:ext>
            </a:extLst>
          </p:cNvPr>
          <p:cNvPicPr>
            <a:picLocks noChangeAspect="1"/>
          </p:cNvPicPr>
          <p:nvPr/>
        </p:nvPicPr>
        <p:blipFill rotWithShape="1">
          <a:blip r:embed="rId10">
            <a:extLst>
              <a:ext uri="{28A0092B-C50C-407E-A947-70E740481C1C}">
                <a14:useLocalDpi xmlns:a14="http://schemas.microsoft.com/office/drawing/2010/main" val="0"/>
              </a:ext>
            </a:extLst>
          </a:blip>
          <a:srcRect l="14890" t="13572" r="12742" b="13764"/>
          <a:stretch/>
        </p:blipFill>
        <p:spPr>
          <a:xfrm>
            <a:off x="396659" y="5860472"/>
            <a:ext cx="668602" cy="671331"/>
          </a:xfrm>
          <a:prstGeom prst="ellipse">
            <a:avLst/>
          </a:prstGeom>
        </p:spPr>
      </p:pic>
      <p:grpSp>
        <p:nvGrpSpPr>
          <p:cNvPr id="25" name="Группа 24">
            <a:extLst>
              <a:ext uri="{FF2B5EF4-FFF2-40B4-BE49-F238E27FC236}">
                <a16:creationId xmlns:a16="http://schemas.microsoft.com/office/drawing/2014/main" id="{0A0150D9-770C-4383-B6AB-E559D6531CD1}"/>
              </a:ext>
            </a:extLst>
          </p:cNvPr>
          <p:cNvGrpSpPr/>
          <p:nvPr/>
        </p:nvGrpSpPr>
        <p:grpSpPr>
          <a:xfrm>
            <a:off x="2406495" y="1944664"/>
            <a:ext cx="7539113" cy="837291"/>
            <a:chOff x="5127206" y="3314828"/>
            <a:chExt cx="1988571" cy="837291"/>
          </a:xfrm>
        </p:grpSpPr>
        <p:sp>
          <p:nvSpPr>
            <p:cNvPr id="34" name="Овал 33">
              <a:extLst>
                <a:ext uri="{FF2B5EF4-FFF2-40B4-BE49-F238E27FC236}">
                  <a16:creationId xmlns:a16="http://schemas.microsoft.com/office/drawing/2014/main" id="{C1920591-B605-471A-AB8E-48E87250C252}"/>
                </a:ext>
              </a:extLst>
            </p:cNvPr>
            <p:cNvSpPr/>
            <p:nvPr/>
          </p:nvSpPr>
          <p:spPr>
            <a:xfrm>
              <a:off x="5127206" y="3314828"/>
              <a:ext cx="206946"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Э</a:t>
              </a:r>
            </a:p>
          </p:txBody>
        </p:sp>
        <p:sp>
          <p:nvSpPr>
            <p:cNvPr id="36" name="Овал 35">
              <a:extLst>
                <a:ext uri="{FF2B5EF4-FFF2-40B4-BE49-F238E27FC236}">
                  <a16:creationId xmlns:a16="http://schemas.microsoft.com/office/drawing/2014/main" id="{0F65D749-2DD8-483F-9D7B-19FD14B947C4}"/>
                </a:ext>
              </a:extLst>
            </p:cNvPr>
            <p:cNvSpPr/>
            <p:nvPr/>
          </p:nvSpPr>
          <p:spPr>
            <a:xfrm>
              <a:off x="6917201" y="3356868"/>
              <a:ext cx="198576" cy="79525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t>Э</a:t>
              </a:r>
            </a:p>
          </p:txBody>
        </p:sp>
      </p:grpSp>
      <p:pic>
        <p:nvPicPr>
          <p:cNvPr id="23" name="Picture 2">
            <a:extLst>
              <a:ext uri="{FF2B5EF4-FFF2-40B4-BE49-F238E27FC236}">
                <a16:creationId xmlns:a16="http://schemas.microsoft.com/office/drawing/2014/main" id="{21AD05D3-C2FB-4BE5-B6B2-F94936F13DC7}"/>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493424" y="337839"/>
            <a:ext cx="2148403" cy="114350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88C87B9-D336-48BA-8CC8-9E3A1FAE0064}"/>
              </a:ext>
            </a:extLst>
          </p:cNvPr>
          <p:cNvSpPr txBox="1"/>
          <p:nvPr/>
        </p:nvSpPr>
        <p:spPr>
          <a:xfrm>
            <a:off x="-16161" y="97533"/>
            <a:ext cx="3218561" cy="1569660"/>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Нажимай пальцами на массажную рукавичку по мере появления букв и повторяй слоги за логопедом. Чтобы включить анимацию, нажми на кнопку пуск.</a:t>
            </a:r>
          </a:p>
        </p:txBody>
      </p:sp>
    </p:spTree>
    <p:extLst>
      <p:ext uri="{BB962C8B-B14F-4D97-AF65-F5344CB8AC3E}">
        <p14:creationId xmlns:p14="http://schemas.microsoft.com/office/powerpoint/2010/main" val="182638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0"/>
                                  </p:stCondLst>
                                  <p:childTnLst>
                                    <p:set>
                                      <p:cBhvr>
                                        <p:cTn id="9" dur="1" fill="hold">
                                          <p:stCondLst>
                                            <p:cond delay="0"/>
                                          </p:stCondLst>
                                        </p:cTn>
                                        <p:tgtEl>
                                          <p:spTgt spid="7"/>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100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6000"/>
                            </p:stCondLst>
                            <p:childTnLst>
                              <p:par>
                                <p:cTn id="26" presetID="1" presetClass="exit"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hidden"/>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8000"/>
                            </p:stCondLst>
                            <p:childTnLst>
                              <p:par>
                                <p:cTn id="32" presetID="1" presetClass="exit" presetSubtype="0" fill="hold" nodeType="after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500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xit" presetSubtype="0" fill="hold" grpId="1" nodeType="withEffect">
                                  <p:stCondLst>
                                    <p:cond delay="500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96658" y="269252"/>
            <a:ext cx="11398683"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grpSp>
        <p:nvGrpSpPr>
          <p:cNvPr id="16" name="Группа 15">
            <a:extLst>
              <a:ext uri="{FF2B5EF4-FFF2-40B4-BE49-F238E27FC236}">
                <a16:creationId xmlns:a16="http://schemas.microsoft.com/office/drawing/2014/main" id="{F14630C9-B5A6-4E7D-A2A8-4C46DF76099A}"/>
              </a:ext>
            </a:extLst>
          </p:cNvPr>
          <p:cNvGrpSpPr/>
          <p:nvPr/>
        </p:nvGrpSpPr>
        <p:grpSpPr>
          <a:xfrm>
            <a:off x="3905354" y="1035775"/>
            <a:ext cx="4375196" cy="5496027"/>
            <a:chOff x="1169908" y="1576234"/>
            <a:chExt cx="4064977" cy="4922217"/>
          </a:xfrm>
        </p:grpSpPr>
        <p:pic>
          <p:nvPicPr>
            <p:cNvPr id="4" name="Рисунок 3">
              <a:extLst>
                <a:ext uri="{FF2B5EF4-FFF2-40B4-BE49-F238E27FC236}">
                  <a16:creationId xmlns:a16="http://schemas.microsoft.com/office/drawing/2014/main" id="{2FAFE2BE-DAA6-46ED-8C43-42E503FDFB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84" b="98315" l="6803" r="91837">
                          <a14:foregroundMark x1="35601" y1="20599" x2="42177" y2="35393"/>
                          <a14:foregroundMark x1="42177" y1="35393" x2="42177" y2="35393"/>
                          <a14:foregroundMark x1="59637" y1="20599" x2="68027" y2="35393"/>
                          <a14:foregroundMark x1="68027" y1="35393" x2="68027" y2="35393"/>
                          <a14:foregroundMark x1="41723" y1="25281" x2="40363" y2="28839"/>
                          <a14:foregroundMark x1="68481" y1="22285" x2="64626" y2="33146"/>
                          <a14:foregroundMark x1="33560" y1="12734" x2="46939" y2="12172"/>
                          <a14:foregroundMark x1="46939" y1="12172" x2="64626" y2="12547"/>
                          <a14:foregroundMark x1="64626" y1="12547" x2="69841" y2="16292"/>
                          <a14:foregroundMark x1="48526" y1="16479" x2="40363" y2="31461"/>
                          <a14:foregroundMark x1="19955" y1="8052" x2="15420" y2="20225"/>
                          <a14:foregroundMark x1="20862" y1="4494" x2="24036" y2="3184"/>
                          <a14:foregroundMark x1="8390" y1="17228" x2="8617" y2="23596"/>
                          <a14:foregroundMark x1="91383" y1="14981" x2="92290" y2="23034"/>
                          <a14:foregroundMark x1="91383" y1="40824" x2="91383" y2="41386"/>
                          <a14:foregroundMark x1="7483" y1="47004" x2="8617" y2="47753"/>
                          <a14:foregroundMark x1="7483" y1="24719" x2="7256" y2="21723"/>
                          <a14:foregroundMark x1="20408" y1="90449" x2="20635" y2="93258"/>
                          <a14:foregroundMark x1="41723" y1="97191" x2="52154" y2="98315"/>
                          <a14:foregroundMark x1="71882" y1="55243" x2="71882" y2="55243"/>
                          <a14:foregroundMark x1="72109" y1="54494" x2="72109" y2="54494"/>
                          <a14:foregroundMark x1="6803" y1="46629" x2="7029" y2="46816"/>
                          <a14:foregroundMark x1="35828" y1="76592" x2="36281" y2="75843"/>
                          <a14:foregroundMark x1="71202" y1="59551" x2="71655" y2="59925"/>
                          <a14:foregroundMark x1="70456" y1="58801" x2="71429" y2="59738"/>
                          <a14:foregroundMark x1="70068" y1="58427" x2="70456" y2="58801"/>
                          <a14:backgroundMark x1="75283" y1="65730" x2="76190" y2="66105"/>
                          <a14:backgroundMark x1="76871" y1="69288" x2="76871" y2="69288"/>
                          <a14:backgroundMark x1="76644" y1="55243" x2="76644" y2="55243"/>
                          <a14:backgroundMark x1="27211" y1="67228" x2="27211" y2="67228"/>
                          <a14:backgroundMark x1="34921" y1="76030" x2="34921" y2="76030"/>
                          <a14:backgroundMark x1="15420" y1="44195" x2="15420" y2="44195"/>
                          <a14:backgroundMark x1="86621" y1="47753" x2="86621" y2="47753"/>
                          <a14:backgroundMark x1="81859" y1="46067" x2="81859" y2="46067"/>
                          <a14:backgroundMark x1="15873" y1="45131" x2="15873" y2="45131"/>
                          <a14:backgroundMark x1="71655" y1="58052" x2="71655" y2="58052"/>
                          <a14:backgroundMark x1="71882" y1="58801" x2="71882" y2="58801"/>
                        </a14:backgroundRemoval>
                      </a14:imgEffect>
                      <a14:imgEffect>
                        <a14:sharpenSoften amount="16000"/>
                      </a14:imgEffect>
                      <a14:imgEffect>
                        <a14:colorTemperature colorTemp="4263"/>
                      </a14:imgEffect>
                      <a14:imgEffect>
                        <a14:saturation sat="128000"/>
                      </a14:imgEffect>
                      <a14:imgEffect>
                        <a14:brightnessContrast bright="10000" contrast="12000"/>
                      </a14:imgEffect>
                    </a14:imgLayer>
                  </a14:imgProps>
                </a:ext>
              </a:extLst>
            </a:blip>
            <a:stretch>
              <a:fillRect/>
            </a:stretch>
          </p:blipFill>
          <p:spPr>
            <a:xfrm>
              <a:off x="1169908" y="1576234"/>
              <a:ext cx="4064977" cy="4922217"/>
            </a:xfrm>
            <a:prstGeom prst="rect">
              <a:avLst/>
            </a:prstGeom>
          </p:spPr>
        </p:pic>
        <p:pic>
          <p:nvPicPr>
            <p:cNvPr id="15" name="Рисунок 14">
              <a:extLst>
                <a:ext uri="{FF2B5EF4-FFF2-40B4-BE49-F238E27FC236}">
                  <a16:creationId xmlns:a16="http://schemas.microsoft.com/office/drawing/2014/main" id="{E45DB53A-E488-4BC5-8EBE-04E671B699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55065" y="2764889"/>
              <a:ext cx="304960" cy="277323"/>
            </a:xfrm>
            <a:prstGeom prst="rect">
              <a:avLst/>
            </a:prstGeom>
          </p:spPr>
        </p:pic>
        <p:pic>
          <p:nvPicPr>
            <p:cNvPr id="23" name="Рисунок 22">
              <a:extLst>
                <a:ext uri="{FF2B5EF4-FFF2-40B4-BE49-F238E27FC236}">
                  <a16:creationId xmlns:a16="http://schemas.microsoft.com/office/drawing/2014/main" id="{F3F5D065-7047-4EED-B70C-CA20242E93A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18665" y="2764889"/>
              <a:ext cx="304960" cy="277323"/>
            </a:xfrm>
            <a:prstGeom prst="rect">
              <a:avLst/>
            </a:prstGeom>
          </p:spPr>
        </p:pic>
      </p:grpSp>
      <p:grpSp>
        <p:nvGrpSpPr>
          <p:cNvPr id="29" name="Группа 28">
            <a:extLst>
              <a:ext uri="{FF2B5EF4-FFF2-40B4-BE49-F238E27FC236}">
                <a16:creationId xmlns:a16="http://schemas.microsoft.com/office/drawing/2014/main" id="{527CCBB0-9287-47CC-B8DE-4B1FBD8BB742}"/>
              </a:ext>
            </a:extLst>
          </p:cNvPr>
          <p:cNvGrpSpPr/>
          <p:nvPr/>
        </p:nvGrpSpPr>
        <p:grpSpPr>
          <a:xfrm flipH="1">
            <a:off x="4080408" y="1035776"/>
            <a:ext cx="4375196" cy="5496027"/>
            <a:chOff x="1169907" y="1576234"/>
            <a:chExt cx="4064977" cy="4922217"/>
          </a:xfrm>
        </p:grpSpPr>
        <p:pic>
          <p:nvPicPr>
            <p:cNvPr id="30" name="Рисунок 29">
              <a:extLst>
                <a:ext uri="{FF2B5EF4-FFF2-40B4-BE49-F238E27FC236}">
                  <a16:creationId xmlns:a16="http://schemas.microsoft.com/office/drawing/2014/main" id="{64FF23B0-9B00-4C76-8085-BDE21AAB5A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84" b="98315" l="6803" r="91837">
                          <a14:foregroundMark x1="35601" y1="20599" x2="42177" y2="35393"/>
                          <a14:foregroundMark x1="42177" y1="35393" x2="42177" y2="35393"/>
                          <a14:foregroundMark x1="59637" y1="20599" x2="68027" y2="35393"/>
                          <a14:foregroundMark x1="68027" y1="35393" x2="68027" y2="35393"/>
                          <a14:foregroundMark x1="41723" y1="25281" x2="40363" y2="28839"/>
                          <a14:foregroundMark x1="68481" y1="22285" x2="64626" y2="33146"/>
                          <a14:foregroundMark x1="33560" y1="12734" x2="46939" y2="12172"/>
                          <a14:foregroundMark x1="46939" y1="12172" x2="64626" y2="12547"/>
                          <a14:foregroundMark x1="64626" y1="12547" x2="69841" y2="16292"/>
                          <a14:foregroundMark x1="48526" y1="16479" x2="40363" y2="31461"/>
                          <a14:foregroundMark x1="19955" y1="8052" x2="15420" y2="20225"/>
                          <a14:foregroundMark x1="20862" y1="4494" x2="24036" y2="3184"/>
                          <a14:foregroundMark x1="8390" y1="17228" x2="8617" y2="23596"/>
                          <a14:foregroundMark x1="91383" y1="14981" x2="92290" y2="23034"/>
                          <a14:foregroundMark x1="91383" y1="40824" x2="91383" y2="41386"/>
                          <a14:foregroundMark x1="7483" y1="47004" x2="8617" y2="47753"/>
                          <a14:foregroundMark x1="7483" y1="24719" x2="7256" y2="21723"/>
                          <a14:foregroundMark x1="20408" y1="90449" x2="20635" y2="93258"/>
                          <a14:foregroundMark x1="41723" y1="97191" x2="52154" y2="98315"/>
                          <a14:foregroundMark x1="71882" y1="55243" x2="71882" y2="55243"/>
                          <a14:foregroundMark x1="72109" y1="54494" x2="72109" y2="54494"/>
                          <a14:foregroundMark x1="6803" y1="46629" x2="7029" y2="46816"/>
                          <a14:foregroundMark x1="35828" y1="76592" x2="36281" y2="75843"/>
                          <a14:foregroundMark x1="71202" y1="59551" x2="71655" y2="59925"/>
                          <a14:foregroundMark x1="70456" y1="58801" x2="71429" y2="59738"/>
                          <a14:foregroundMark x1="70068" y1="58427" x2="70456" y2="58801"/>
                          <a14:backgroundMark x1="75283" y1="65730" x2="76190" y2="66105"/>
                          <a14:backgroundMark x1="76871" y1="69288" x2="76871" y2="69288"/>
                          <a14:backgroundMark x1="76644" y1="55243" x2="76644" y2="55243"/>
                          <a14:backgroundMark x1="27211" y1="67228" x2="27211" y2="67228"/>
                          <a14:backgroundMark x1="34921" y1="76030" x2="34921" y2="76030"/>
                          <a14:backgroundMark x1="15420" y1="44195" x2="15420" y2="44195"/>
                          <a14:backgroundMark x1="86621" y1="47753" x2="86621" y2="47753"/>
                          <a14:backgroundMark x1="81859" y1="46067" x2="81859" y2="46067"/>
                          <a14:backgroundMark x1="15873" y1="45131" x2="15873" y2="45131"/>
                          <a14:backgroundMark x1="71655" y1="58052" x2="71655" y2="58052"/>
                          <a14:backgroundMark x1="71882" y1="58801" x2="71882" y2="58801"/>
                        </a14:backgroundRemoval>
                      </a14:imgEffect>
                      <a14:imgEffect>
                        <a14:sharpenSoften amount="16000"/>
                      </a14:imgEffect>
                      <a14:imgEffect>
                        <a14:colorTemperature colorTemp="4263"/>
                      </a14:imgEffect>
                      <a14:imgEffect>
                        <a14:saturation sat="128000"/>
                      </a14:imgEffect>
                      <a14:imgEffect>
                        <a14:brightnessContrast bright="10000" contrast="12000"/>
                      </a14:imgEffect>
                    </a14:imgLayer>
                  </a14:imgProps>
                </a:ext>
              </a:extLst>
            </a:blip>
            <a:stretch>
              <a:fillRect/>
            </a:stretch>
          </p:blipFill>
          <p:spPr>
            <a:xfrm>
              <a:off x="1169907" y="1576234"/>
              <a:ext cx="4064977" cy="4922217"/>
            </a:xfrm>
            <a:prstGeom prst="rect">
              <a:avLst/>
            </a:prstGeom>
          </p:spPr>
        </p:pic>
        <p:pic>
          <p:nvPicPr>
            <p:cNvPr id="31" name="Рисунок 30">
              <a:extLst>
                <a:ext uri="{FF2B5EF4-FFF2-40B4-BE49-F238E27FC236}">
                  <a16:creationId xmlns:a16="http://schemas.microsoft.com/office/drawing/2014/main" id="{EE7822CB-C73F-4757-A6E1-3F67158665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655065" y="2764889"/>
              <a:ext cx="304960" cy="277323"/>
            </a:xfrm>
            <a:prstGeom prst="rect">
              <a:avLst/>
            </a:prstGeom>
          </p:spPr>
        </p:pic>
        <p:pic>
          <p:nvPicPr>
            <p:cNvPr id="32" name="Рисунок 31">
              <a:extLst>
                <a:ext uri="{FF2B5EF4-FFF2-40B4-BE49-F238E27FC236}">
                  <a16:creationId xmlns:a16="http://schemas.microsoft.com/office/drawing/2014/main" id="{13DA20F8-131D-4773-85C1-511D1A5084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18665" y="2764889"/>
              <a:ext cx="304960" cy="277323"/>
            </a:xfrm>
            <a:prstGeom prst="rect">
              <a:avLst/>
            </a:prstGeom>
          </p:spPr>
        </p:pic>
      </p:grpSp>
      <p:pic>
        <p:nvPicPr>
          <p:cNvPr id="35" name="Рисунок 34">
            <a:extLst>
              <a:ext uri="{FF2B5EF4-FFF2-40B4-BE49-F238E27FC236}">
                <a16:creationId xmlns:a16="http://schemas.microsoft.com/office/drawing/2014/main" id="{EA23AB54-8140-44E6-9B37-5B174C23A881}"/>
              </a:ext>
            </a:extLst>
          </p:cNvPr>
          <p:cNvPicPr>
            <a:picLocks noChangeAspect="1"/>
          </p:cNvPicPr>
          <p:nvPr/>
        </p:nvPicPr>
        <p:blipFill rotWithShape="1">
          <a:blip r:embed="rId6">
            <a:extLst>
              <a:ext uri="{28A0092B-C50C-407E-A947-70E740481C1C}">
                <a14:useLocalDpi xmlns:a14="http://schemas.microsoft.com/office/drawing/2010/main" val="0"/>
              </a:ext>
            </a:extLst>
          </a:blip>
          <a:srcRect l="14890" t="13572" r="12742" b="13764"/>
          <a:stretch/>
        </p:blipFill>
        <p:spPr>
          <a:xfrm>
            <a:off x="396659" y="5860472"/>
            <a:ext cx="668602" cy="671331"/>
          </a:xfrm>
          <a:prstGeom prst="ellipse">
            <a:avLst/>
          </a:prstGeom>
        </p:spPr>
      </p:pic>
      <p:pic>
        <p:nvPicPr>
          <p:cNvPr id="33" name="Рисунок 32">
            <a:hlinkClick r:id="rId7" action="ppaction://hlinksldjump"/>
            <a:extLst>
              <a:ext uri="{FF2B5EF4-FFF2-40B4-BE49-F238E27FC236}">
                <a16:creationId xmlns:a16="http://schemas.microsoft.com/office/drawing/2014/main" id="{72B966D6-233C-4BE5-95B5-574B5D7784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57" b="89787" l="8782" r="64023">
                        <a14:foregroundMark x1="11473" y1="35106" x2="13314" y2="39149"/>
                        <a14:foregroundMark x1="30878" y1="85319" x2="36119" y2="87234"/>
                        <a14:foregroundMark x1="57082" y1="62553" x2="59915" y2="55957"/>
                        <a14:foregroundMark x1="60057" y1="53617" x2="62181" y2="51702"/>
                        <a14:foregroundMark x1="64023" y1="54043" x2="64164" y2="53617"/>
                        <a14:foregroundMark x1="8782" y1="35532" x2="8924" y2="35745"/>
                        <a14:foregroundMark x1="21105" y1="15319" x2="23088" y2="24043"/>
                        <a14:foregroundMark x1="34986" y1="10426" x2="35269" y2="17234"/>
                        <a14:foregroundMark x1="36119" y1="12128" x2="34844" y2="27872"/>
                        <a14:foregroundMark x1="33994" y1="6170" x2="34844" y2="6809"/>
                        <a14:foregroundMark x1="35694" y1="89574" x2="35977" y2="89787"/>
                      </a14:backgroundRemoval>
                    </a14:imgEffect>
                    <a14:imgEffect>
                      <a14:sharpenSoften amount="19000"/>
                    </a14:imgEffect>
                    <a14:imgEffect>
                      <a14:brightnessContrast contrast="11000"/>
                    </a14:imgEffect>
                  </a14:imgLayer>
                </a14:imgProps>
              </a:ext>
              <a:ext uri="{28A0092B-C50C-407E-A947-70E740481C1C}">
                <a14:useLocalDpi xmlns:a14="http://schemas.microsoft.com/office/drawing/2010/main" val="0"/>
              </a:ext>
            </a:extLst>
          </a:blip>
          <a:srcRect l="7343" t="2979" r="34277" b="7660"/>
          <a:stretch/>
        </p:blipFill>
        <p:spPr>
          <a:xfrm>
            <a:off x="10187596" y="180979"/>
            <a:ext cx="1635537" cy="1519207"/>
          </a:xfrm>
          <a:prstGeom prst="rect">
            <a:avLst/>
          </a:prstGeom>
        </p:spPr>
      </p:pic>
      <p:pic>
        <p:nvPicPr>
          <p:cNvPr id="34" name="Picture 2">
            <a:extLst>
              <a:ext uri="{FF2B5EF4-FFF2-40B4-BE49-F238E27FC236}">
                <a16:creationId xmlns:a16="http://schemas.microsoft.com/office/drawing/2014/main" id="{3857B2E9-E523-486A-8198-24963AEED8E8}"/>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650147" y="189968"/>
            <a:ext cx="2148403" cy="114350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D6F60FB-4930-48FB-9DAB-CC7D0A409813}"/>
              </a:ext>
            </a:extLst>
          </p:cNvPr>
          <p:cNvSpPr txBox="1"/>
          <p:nvPr/>
        </p:nvSpPr>
        <p:spPr>
          <a:xfrm>
            <a:off x="37993" y="155151"/>
            <a:ext cx="3373484" cy="1323439"/>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Выполняй движения пальцами так, как девочка или мальчик, и повторяй слоги за логопедом.</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Чтобы включить анимацию, нажми на кнопку пуск.</a:t>
            </a:r>
          </a:p>
        </p:txBody>
      </p:sp>
    </p:spTree>
    <p:extLst>
      <p:ext uri="{BB962C8B-B14F-4D97-AF65-F5344CB8AC3E}">
        <p14:creationId xmlns:p14="http://schemas.microsoft.com/office/powerpoint/2010/main" val="2600170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hidden"/>
                                      </p:to>
                                    </p:set>
                                  </p:childTnLst>
                                </p:cTn>
                              </p:par>
                              <p:par>
                                <p:cTn id="12" presetID="1" presetClass="entr" presetSubtype="0" fill="hold" nodeType="withEffect">
                                  <p:stCondLst>
                                    <p:cond delay="200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200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200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6000"/>
                            </p:stCondLst>
                            <p:childTnLst>
                              <p:par>
                                <p:cTn id="25" presetID="1" presetClass="exit" presetSubtype="0" fill="hold" nodeType="afterEffect">
                                  <p:stCondLst>
                                    <p:cond delay="200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nodeType="withEffect">
                                  <p:stCondLst>
                                    <p:cond delay="20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8000"/>
                            </p:stCondLst>
                            <p:childTnLst>
                              <p:par>
                                <p:cTn id="30" presetID="1" presetClass="exit" presetSubtype="0" fill="hold" nodeType="afterEffect">
                                  <p:stCondLst>
                                    <p:cond delay="20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0000"/>
                            </p:stCondLst>
                            <p:childTnLst>
                              <p:par>
                                <p:cTn id="35" presetID="1" presetClass="exit" presetSubtype="0" fill="hold" nodeType="afterEffect">
                                  <p:stCondLst>
                                    <p:cond delay="200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2000"/>
                            </p:stCondLst>
                            <p:childTnLst>
                              <p:par>
                                <p:cTn id="40" presetID="1" presetClass="exit" presetSubtype="0" fill="hold" nodeType="afterEffect">
                                  <p:stCondLst>
                                    <p:cond delay="200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ntr" presetSubtype="0" fill="hold" nodeType="withEffect">
                                  <p:stCondLst>
                                    <p:cond delay="200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7" grpId="0"/>
      <p:bldP spid="3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396658" y="269252"/>
            <a:ext cx="11398683"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grpSp>
        <p:nvGrpSpPr>
          <p:cNvPr id="17" name="Группа 16">
            <a:extLst>
              <a:ext uri="{FF2B5EF4-FFF2-40B4-BE49-F238E27FC236}">
                <a16:creationId xmlns:a16="http://schemas.microsoft.com/office/drawing/2014/main" id="{97F3DECC-CAE6-47F7-9F2D-BAF3CFF8E1F2}"/>
              </a:ext>
            </a:extLst>
          </p:cNvPr>
          <p:cNvGrpSpPr/>
          <p:nvPr/>
        </p:nvGrpSpPr>
        <p:grpSpPr>
          <a:xfrm>
            <a:off x="4053582" y="1024534"/>
            <a:ext cx="4208194" cy="5360106"/>
            <a:chOff x="6841221" y="1688564"/>
            <a:chExt cx="3828571" cy="4843240"/>
          </a:xfrm>
        </p:grpSpPr>
        <p:pic>
          <p:nvPicPr>
            <p:cNvPr id="6" name="Рисунок 5">
              <a:extLst>
                <a:ext uri="{FF2B5EF4-FFF2-40B4-BE49-F238E27FC236}">
                  <a16:creationId xmlns:a16="http://schemas.microsoft.com/office/drawing/2014/main" id="{C62EBED7-B88A-41E9-9121-A729E71A25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15" b="97606" l="9204" r="91791">
                          <a14:foregroundMark x1="40547" y1="7551" x2="60199" y2="7182"/>
                          <a14:foregroundMark x1="46766" y1="3867" x2="51493" y2="4236"/>
                          <a14:foregroundMark x1="30348" y1="22836" x2="42786" y2="33517"/>
                          <a14:foregroundMark x1="36816" y1="21547" x2="48010" y2="29466"/>
                          <a14:foregroundMark x1="62189" y1="22652" x2="63433" y2="34438"/>
                          <a14:foregroundMark x1="68159" y1="23020" x2="67413" y2="37017"/>
                          <a14:foregroundMark x1="38308" y1="24125" x2="38557" y2="29466"/>
                          <a14:foregroundMark x1="9204" y1="55801" x2="9701" y2="61142"/>
                          <a14:foregroundMark x1="17662" y1="87109" x2="14925" y2="93186"/>
                          <a14:foregroundMark x1="39303" y1="96869" x2="55721" y2="97790"/>
                          <a14:foregroundMark x1="91542" y1="55617" x2="91791" y2="53959"/>
                        </a14:backgroundRemoval>
                      </a14:imgEffect>
                      <a14:imgEffect>
                        <a14:sharpenSoften amount="18000"/>
                      </a14:imgEffect>
                      <a14:imgEffect>
                        <a14:colorTemperature colorTemp="4915"/>
                      </a14:imgEffect>
                      <a14:imgEffect>
                        <a14:saturation sat="148000"/>
                      </a14:imgEffect>
                      <a14:imgEffect>
                        <a14:brightnessContrast contrast="14000"/>
                      </a14:imgEffect>
                    </a14:imgLayer>
                  </a14:imgProps>
                </a:ext>
              </a:extLst>
            </a:blip>
            <a:stretch>
              <a:fillRect/>
            </a:stretch>
          </p:blipFill>
          <p:spPr>
            <a:xfrm>
              <a:off x="6841221" y="1688564"/>
              <a:ext cx="3828571" cy="4843240"/>
            </a:xfrm>
            <a:prstGeom prst="rect">
              <a:avLst/>
            </a:prstGeom>
          </p:spPr>
        </p:pic>
        <p:pic>
          <p:nvPicPr>
            <p:cNvPr id="25" name="Рисунок 24">
              <a:extLst>
                <a:ext uri="{FF2B5EF4-FFF2-40B4-BE49-F238E27FC236}">
                  <a16:creationId xmlns:a16="http://schemas.microsoft.com/office/drawing/2014/main" id="{010549E9-CE76-4873-AA39-8850BFDE3D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colorTemperature colorTemp="1500"/>
                      </a14:imgEffect>
                      <a14:imgEffect>
                        <a14:saturation sat="400000"/>
                      </a14:imgEffect>
                      <a14:imgEffect>
                        <a14:brightnessContrast contrast="-47000"/>
                      </a14:imgEffect>
                    </a14:imgLayer>
                  </a14:imgProps>
                </a:ext>
                <a:ext uri="{28A0092B-C50C-407E-A947-70E740481C1C}">
                  <a14:useLocalDpi xmlns:a14="http://schemas.microsoft.com/office/drawing/2010/main" val="0"/>
                </a:ext>
              </a:extLst>
            </a:blip>
            <a:stretch>
              <a:fillRect/>
            </a:stretch>
          </p:blipFill>
          <p:spPr>
            <a:xfrm>
              <a:off x="8143253" y="2865536"/>
              <a:ext cx="304960" cy="277323"/>
            </a:xfrm>
            <a:prstGeom prst="rect">
              <a:avLst/>
            </a:prstGeom>
          </p:spPr>
        </p:pic>
        <p:pic>
          <p:nvPicPr>
            <p:cNvPr id="26" name="Рисунок 25">
              <a:extLst>
                <a:ext uri="{FF2B5EF4-FFF2-40B4-BE49-F238E27FC236}">
                  <a16:creationId xmlns:a16="http://schemas.microsoft.com/office/drawing/2014/main" id="{69406933-1AB2-478C-B568-A2B6BFD5D4C9}"/>
                </a:ext>
              </a:extLst>
            </p:cNvPr>
            <p:cNvPicPr>
              <a:picLocks noChangeAspect="1"/>
            </p:cNvPicPr>
            <p:nvPr/>
          </p:nvPicPr>
          <p:blipFill>
            <a:blip r:embed="rId6">
              <a:extLst>
                <a:ext uri="{BEBA8EAE-BF5A-486C-A8C5-ECC9F3942E4B}">
                  <a14:imgProps xmlns:a14="http://schemas.microsoft.com/office/drawing/2010/main">
                    <a14:imgLayer r:embed="rId5">
                      <a14:imgEffect>
                        <a14:sharpenSoften amount="49000"/>
                      </a14:imgEffect>
                      <a14:imgEffect>
                        <a14:colorTemperature colorTemp="1500"/>
                      </a14:imgEffect>
                      <a14:imgEffect>
                        <a14:saturation sat="400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9022933" y="2865537"/>
              <a:ext cx="304960" cy="277323"/>
            </a:xfrm>
            <a:prstGeom prst="rect">
              <a:avLst/>
            </a:prstGeom>
          </p:spPr>
        </p:pic>
      </p:grpSp>
      <p:grpSp>
        <p:nvGrpSpPr>
          <p:cNvPr id="21" name="Группа 20">
            <a:extLst>
              <a:ext uri="{FF2B5EF4-FFF2-40B4-BE49-F238E27FC236}">
                <a16:creationId xmlns:a16="http://schemas.microsoft.com/office/drawing/2014/main" id="{C1CE6DEF-B3F8-4DDF-90CE-F82FBEC5084D}"/>
              </a:ext>
            </a:extLst>
          </p:cNvPr>
          <p:cNvGrpSpPr/>
          <p:nvPr/>
        </p:nvGrpSpPr>
        <p:grpSpPr>
          <a:xfrm flipH="1">
            <a:off x="4053582" y="1024534"/>
            <a:ext cx="4212458" cy="5360106"/>
            <a:chOff x="6841221" y="1688564"/>
            <a:chExt cx="3828571" cy="4843240"/>
          </a:xfrm>
        </p:grpSpPr>
        <p:pic>
          <p:nvPicPr>
            <p:cNvPr id="22" name="Рисунок 21">
              <a:extLst>
                <a:ext uri="{FF2B5EF4-FFF2-40B4-BE49-F238E27FC236}">
                  <a16:creationId xmlns:a16="http://schemas.microsoft.com/office/drawing/2014/main" id="{716D2029-5B31-4AAE-A3CE-958B37D3C5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15" b="97606" l="9204" r="91791">
                          <a14:foregroundMark x1="40547" y1="7551" x2="60199" y2="7182"/>
                          <a14:foregroundMark x1="46766" y1="3867" x2="51493" y2="4236"/>
                          <a14:foregroundMark x1="30348" y1="22836" x2="42786" y2="33517"/>
                          <a14:foregroundMark x1="36816" y1="21547" x2="48010" y2="29466"/>
                          <a14:foregroundMark x1="62189" y1="22652" x2="63433" y2="34438"/>
                          <a14:foregroundMark x1="68159" y1="23020" x2="67413" y2="37017"/>
                          <a14:foregroundMark x1="38308" y1="24125" x2="38557" y2="29466"/>
                          <a14:foregroundMark x1="9204" y1="55801" x2="9701" y2="61142"/>
                          <a14:foregroundMark x1="17662" y1="87109" x2="14925" y2="93186"/>
                          <a14:foregroundMark x1="39303" y1="96869" x2="55721" y2="97790"/>
                          <a14:foregroundMark x1="91542" y1="55617" x2="91791" y2="53959"/>
                        </a14:backgroundRemoval>
                      </a14:imgEffect>
                      <a14:imgEffect>
                        <a14:sharpenSoften amount="18000"/>
                      </a14:imgEffect>
                      <a14:imgEffect>
                        <a14:colorTemperature colorTemp="4915"/>
                      </a14:imgEffect>
                      <a14:imgEffect>
                        <a14:saturation sat="148000"/>
                      </a14:imgEffect>
                      <a14:imgEffect>
                        <a14:brightnessContrast contrast="14000"/>
                      </a14:imgEffect>
                    </a14:imgLayer>
                  </a14:imgProps>
                </a:ext>
              </a:extLst>
            </a:blip>
            <a:stretch>
              <a:fillRect/>
            </a:stretch>
          </p:blipFill>
          <p:spPr>
            <a:xfrm>
              <a:off x="6841221" y="1688564"/>
              <a:ext cx="3828571" cy="4843240"/>
            </a:xfrm>
            <a:prstGeom prst="rect">
              <a:avLst/>
            </a:prstGeom>
          </p:spPr>
        </p:pic>
        <p:pic>
          <p:nvPicPr>
            <p:cNvPr id="24" name="Рисунок 23">
              <a:extLst>
                <a:ext uri="{FF2B5EF4-FFF2-40B4-BE49-F238E27FC236}">
                  <a16:creationId xmlns:a16="http://schemas.microsoft.com/office/drawing/2014/main" id="{E9CE5301-C5BC-4079-AD59-E03624E91EB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Effect>
                        <a14:colorTemperature colorTemp="1500"/>
                      </a14:imgEffect>
                      <a14:imgEffect>
                        <a14:saturation sat="400000"/>
                      </a14:imgEffect>
                      <a14:imgEffect>
                        <a14:brightnessContrast contrast="-47000"/>
                      </a14:imgEffect>
                    </a14:imgLayer>
                  </a14:imgProps>
                </a:ext>
                <a:ext uri="{28A0092B-C50C-407E-A947-70E740481C1C}">
                  <a14:useLocalDpi xmlns:a14="http://schemas.microsoft.com/office/drawing/2010/main" val="0"/>
                </a:ext>
              </a:extLst>
            </a:blip>
            <a:stretch>
              <a:fillRect/>
            </a:stretch>
          </p:blipFill>
          <p:spPr>
            <a:xfrm>
              <a:off x="8143253" y="2865536"/>
              <a:ext cx="304960" cy="277323"/>
            </a:xfrm>
            <a:prstGeom prst="rect">
              <a:avLst/>
            </a:prstGeom>
          </p:spPr>
        </p:pic>
        <p:pic>
          <p:nvPicPr>
            <p:cNvPr id="27" name="Рисунок 26">
              <a:extLst>
                <a:ext uri="{FF2B5EF4-FFF2-40B4-BE49-F238E27FC236}">
                  <a16:creationId xmlns:a16="http://schemas.microsoft.com/office/drawing/2014/main" id="{385A121A-C729-4AA5-AC49-9CCEFE2924D6}"/>
                </a:ext>
              </a:extLst>
            </p:cNvPr>
            <p:cNvPicPr>
              <a:picLocks noChangeAspect="1"/>
            </p:cNvPicPr>
            <p:nvPr/>
          </p:nvPicPr>
          <p:blipFill>
            <a:blip r:embed="rId6">
              <a:extLst>
                <a:ext uri="{BEBA8EAE-BF5A-486C-A8C5-ECC9F3942E4B}">
                  <a14:imgProps xmlns:a14="http://schemas.microsoft.com/office/drawing/2010/main">
                    <a14:imgLayer r:embed="rId5">
                      <a14:imgEffect>
                        <a14:sharpenSoften amount="49000"/>
                      </a14:imgEffect>
                      <a14:imgEffect>
                        <a14:colorTemperature colorTemp="1500"/>
                      </a14:imgEffect>
                      <a14:imgEffect>
                        <a14:saturation sat="400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9022933" y="2865537"/>
              <a:ext cx="304960" cy="277323"/>
            </a:xfrm>
            <a:prstGeom prst="rect">
              <a:avLst/>
            </a:prstGeom>
          </p:spPr>
        </p:pic>
      </p:grpSp>
      <p:pic>
        <p:nvPicPr>
          <p:cNvPr id="36" name="Рисунок 35">
            <a:extLst>
              <a:ext uri="{FF2B5EF4-FFF2-40B4-BE49-F238E27FC236}">
                <a16:creationId xmlns:a16="http://schemas.microsoft.com/office/drawing/2014/main" id="{B6952672-31F8-4D9D-9405-51A5FD245ECD}"/>
              </a:ext>
            </a:extLst>
          </p:cNvPr>
          <p:cNvPicPr>
            <a:picLocks noChangeAspect="1"/>
          </p:cNvPicPr>
          <p:nvPr/>
        </p:nvPicPr>
        <p:blipFill rotWithShape="1">
          <a:blip r:embed="rId7">
            <a:extLst>
              <a:ext uri="{28A0092B-C50C-407E-A947-70E740481C1C}">
                <a14:useLocalDpi xmlns:a14="http://schemas.microsoft.com/office/drawing/2010/main" val="0"/>
              </a:ext>
            </a:extLst>
          </a:blip>
          <a:srcRect l="14890" t="13572" r="12742" b="13764"/>
          <a:stretch/>
        </p:blipFill>
        <p:spPr>
          <a:xfrm>
            <a:off x="304149" y="5930583"/>
            <a:ext cx="668602" cy="671331"/>
          </a:xfrm>
          <a:prstGeom prst="ellipse">
            <a:avLst/>
          </a:prstGeom>
        </p:spPr>
      </p:pic>
      <p:pic>
        <p:nvPicPr>
          <p:cNvPr id="34" name="Picture 2">
            <a:extLst>
              <a:ext uri="{FF2B5EF4-FFF2-40B4-BE49-F238E27FC236}">
                <a16:creationId xmlns:a16="http://schemas.microsoft.com/office/drawing/2014/main" id="{3857B2E9-E523-486A-8198-24963AEED8E8}"/>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650147" y="189968"/>
            <a:ext cx="2148403" cy="114350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D6F60FB-4930-48FB-9DAB-CC7D0A409813}"/>
              </a:ext>
            </a:extLst>
          </p:cNvPr>
          <p:cNvSpPr txBox="1"/>
          <p:nvPr/>
        </p:nvSpPr>
        <p:spPr>
          <a:xfrm>
            <a:off x="130805" y="2236030"/>
            <a:ext cx="3373484" cy="1323439"/>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Выполняй движения пальцами так, как девочка или мальчик, и повторяй слоги за логопедом.</a:t>
            </a:r>
          </a:p>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Чтобы включить анимацию, нажми на кнопку пуск.</a:t>
            </a:r>
          </a:p>
        </p:txBody>
      </p:sp>
      <p:pic>
        <p:nvPicPr>
          <p:cNvPr id="5" name="Рисунок 4">
            <a:hlinkClick r:id="rId10" action="ppaction://hlinksldjump"/>
            <a:extLst>
              <a:ext uri="{FF2B5EF4-FFF2-40B4-BE49-F238E27FC236}">
                <a16:creationId xmlns:a16="http://schemas.microsoft.com/office/drawing/2014/main" id="{65E0946E-35EC-459F-AE6C-D349A78E3F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2661" y="238881"/>
            <a:ext cx="1289243" cy="1296652"/>
          </a:xfrm>
          <a:prstGeom prst="rect">
            <a:avLst/>
          </a:prstGeom>
        </p:spPr>
      </p:pic>
    </p:spTree>
    <p:extLst>
      <p:ext uri="{BB962C8B-B14F-4D97-AF65-F5344CB8AC3E}">
        <p14:creationId xmlns:p14="http://schemas.microsoft.com/office/powerpoint/2010/main" val="3590496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200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ntr" presetSubtype="0" fill="hold" nodeType="withEffect">
                                  <p:stCondLst>
                                    <p:cond delay="2000"/>
                                  </p:stCondLst>
                                  <p:childTnLst>
                                    <p:set>
                                      <p:cBhvr>
                                        <p:cTn id="13" dur="1" fill="hold">
                                          <p:stCondLst>
                                            <p:cond delay="0"/>
                                          </p:stCondLst>
                                        </p:cTn>
                                        <p:tgtEl>
                                          <p:spTgt spid="21"/>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200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nodeType="afterEffect">
                                  <p:stCondLst>
                                    <p:cond delay="2000"/>
                                  </p:stCondLst>
                                  <p:childTnLst>
                                    <p:set>
                                      <p:cBhvr>
                                        <p:cTn id="21" dur="1" fill="hold">
                                          <p:stCondLst>
                                            <p:cond delay="0"/>
                                          </p:stCondLst>
                                        </p:cTn>
                                        <p:tgtEl>
                                          <p:spTgt spid="17"/>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6000"/>
                            </p:stCondLst>
                            <p:childTnLst>
                              <p:par>
                                <p:cTn id="25" presetID="1" presetClass="exit" presetSubtype="0" fill="hold" nodeType="afterEffect">
                                  <p:stCondLst>
                                    <p:cond delay="200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ntr" presetSubtype="0" fill="hold" nodeType="withEffect">
                                  <p:stCondLst>
                                    <p:cond delay="2000"/>
                                  </p:stCondLst>
                                  <p:childTnLst>
                                    <p:set>
                                      <p:cBhvr>
                                        <p:cTn id="28" dur="1" fill="hold">
                                          <p:stCondLst>
                                            <p:cond delay="0"/>
                                          </p:stCondLst>
                                        </p:cTn>
                                        <p:tgtEl>
                                          <p:spTgt spid="17"/>
                                        </p:tgtEl>
                                        <p:attrNameLst>
                                          <p:attrName>style.visibility</p:attrName>
                                        </p:attrNameLst>
                                      </p:cBhvr>
                                      <p:to>
                                        <p:strVal val="visible"/>
                                      </p:to>
                                    </p:set>
                                  </p:childTnLst>
                                </p:cTn>
                              </p:par>
                            </p:childTnLst>
                          </p:cTn>
                        </p:par>
                        <p:par>
                          <p:cTn id="29" fill="hold">
                            <p:stCondLst>
                              <p:cond delay="8000"/>
                            </p:stCondLst>
                            <p:childTnLst>
                              <p:par>
                                <p:cTn id="30" presetID="1" presetClass="exit" presetSubtype="0" fill="hold" nodeType="afterEffect">
                                  <p:stCondLst>
                                    <p:cond delay="20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0000"/>
                            </p:stCondLst>
                            <p:childTnLst>
                              <p:par>
                                <p:cTn id="35" presetID="1" presetClass="exit" presetSubtype="0" fill="hold" nodeType="afterEffect">
                                  <p:stCondLst>
                                    <p:cond delay="2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12000"/>
                            </p:stCondLst>
                            <p:childTnLst>
                              <p:par>
                                <p:cTn id="40" presetID="1" presetClass="exit" presetSubtype="0" fill="hold" nodeType="afterEffect">
                                  <p:stCondLst>
                                    <p:cond delay="200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ntr" presetSubtype="0" fill="hold" nodeType="withEffect">
                                  <p:stCondLst>
                                    <p:cond delay="200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after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500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77C31-4EAD-4A37-86C6-CE2C7D4AC16F}"/>
              </a:ext>
            </a:extLst>
          </p:cNvPr>
          <p:cNvSpPr>
            <a:spLocks noGrp="1"/>
          </p:cNvSpPr>
          <p:nvPr>
            <p:ph type="ctrTitle"/>
          </p:nvPr>
        </p:nvSpPr>
        <p:spPr>
          <a:xfrm>
            <a:off x="396658" y="326196"/>
            <a:ext cx="11398684" cy="1152394"/>
          </a:xfrm>
        </p:spPr>
        <p:txBody>
          <a:bodyPr>
            <a:noAutofit/>
          </a:bodyPr>
          <a:lstStyle/>
          <a:p>
            <a:pPr>
              <a:lnSpc>
                <a:spcPct val="100000"/>
              </a:lnSpc>
            </a:pP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chemeClr val="accent5">
                    <a:lumMod val="50000"/>
                  </a:schemeClr>
                </a:solidFill>
                <a:latin typeface="Times New Roman" panose="02020603050405020304" pitchFamily="18" charset="0"/>
                <a:cs typeface="Times New Roman" panose="02020603050405020304" pitchFamily="18" charset="0"/>
              </a:rPr>
            </a:br>
            <a:br>
              <a:rPr lang="ru-RU" sz="2400" b="1" dirty="0">
                <a:solidFill>
                  <a:srgbClr val="006600"/>
                </a:solidFill>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br>
              <a:rPr lang="ru-RU" sz="2800" b="1" dirty="0">
                <a:solidFill>
                  <a:schemeClr val="accent1">
                    <a:lumMod val="50000"/>
                  </a:schemeClr>
                </a:solidFill>
                <a:latin typeface="Times New Roman" panose="02020603050405020304" pitchFamily="18" charset="0"/>
                <a:cs typeface="Times New Roman" panose="02020603050405020304" pitchFamily="18" charset="0"/>
              </a:rPr>
            </a:b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E0541EE-CCAD-42BC-BFA1-07D35F735240}"/>
              </a:ext>
            </a:extLst>
          </p:cNvPr>
          <p:cNvSpPr txBox="1"/>
          <p:nvPr/>
        </p:nvSpPr>
        <p:spPr>
          <a:xfrm>
            <a:off x="561704" y="269252"/>
            <a:ext cx="11038200" cy="523220"/>
          </a:xfrm>
          <a:prstGeom prst="rect">
            <a:avLst/>
          </a:prstGeom>
          <a:noFill/>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«Нейрогимнастика»</a:t>
            </a:r>
            <a:endParaRPr lang="ru-RU" sz="2400" dirty="0"/>
          </a:p>
        </p:txBody>
      </p:sp>
      <p:pic>
        <p:nvPicPr>
          <p:cNvPr id="21" name="Рисунок 20">
            <a:extLst>
              <a:ext uri="{FF2B5EF4-FFF2-40B4-BE49-F238E27FC236}">
                <a16:creationId xmlns:a16="http://schemas.microsoft.com/office/drawing/2014/main" id="{9CC2B168-831B-4494-ABA0-370453A8B6BB}"/>
              </a:ext>
            </a:extLst>
          </p:cNvPr>
          <p:cNvPicPr>
            <a:picLocks noChangeAspect="1"/>
          </p:cNvPicPr>
          <p:nvPr/>
        </p:nvPicPr>
        <p:blipFill rotWithShape="1">
          <a:blip r:embed="rId2">
            <a:extLst>
              <a:ext uri="{28A0092B-C50C-407E-A947-70E740481C1C}">
                <a14:useLocalDpi xmlns:a14="http://schemas.microsoft.com/office/drawing/2010/main" val="0"/>
              </a:ext>
            </a:extLst>
          </a:blip>
          <a:srcRect l="14890" t="13572" r="12742" b="13764"/>
          <a:stretch/>
        </p:blipFill>
        <p:spPr>
          <a:xfrm>
            <a:off x="396658" y="5805055"/>
            <a:ext cx="723795" cy="726749"/>
          </a:xfrm>
          <a:prstGeom prst="ellipse">
            <a:avLst/>
          </a:prstGeom>
        </p:spPr>
      </p:pic>
      <p:pic>
        <p:nvPicPr>
          <p:cNvPr id="4" name="Рисунок 3">
            <a:extLst>
              <a:ext uri="{FF2B5EF4-FFF2-40B4-BE49-F238E27FC236}">
                <a16:creationId xmlns:a16="http://schemas.microsoft.com/office/drawing/2014/main" id="{334C86E1-3EBD-45CF-B550-0E9874A0BA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3" b="79359" l="2000" r="97900">
                        <a14:foregroundMark x1="5300" y1="18590" x2="7900" y2="24103"/>
                        <a14:foregroundMark x1="17100" y1="13974" x2="19600" y2="21026"/>
                        <a14:foregroundMark x1="52600" y1="12949" x2="62500" y2="10513"/>
                        <a14:foregroundMark x1="62500" y1="10513" x2="62500" y2="10513"/>
                        <a14:foregroundMark x1="55100" y1="75385" x2="64100" y2="79487"/>
                        <a14:foregroundMark x1="64100" y1="79487" x2="65600" y2="79231"/>
                        <a14:foregroundMark x1="79600" y1="74487" x2="89100" y2="74615"/>
                        <a14:foregroundMark x1="89900" y1="72692" x2="94300" y2="74359"/>
                        <a14:foregroundMark x1="96800" y1="74103" x2="97900" y2="74359"/>
                        <a14:foregroundMark x1="2000" y1="19231" x2="4600" y2="24872"/>
                        <a14:foregroundMark x1="18800" y1="15256" x2="19700" y2="21923"/>
                        <a14:foregroundMark x1="18500" y1="12051" x2="16700" y2="17692"/>
                        <a14:foregroundMark x1="21500" y1="16154" x2="22800" y2="18590"/>
                        <a14:foregroundMark x1="11100" y1="32821" x2="11500" y2="50897"/>
                        <a14:foregroundMark x1="11500" y1="50897" x2="18800" y2="63718"/>
                        <a14:foregroundMark x1="5000" y1="41538" x2="5000" y2="42179"/>
                      </a14:backgroundRemoval>
                    </a14:imgEffect>
                    <a14:imgEffect>
                      <a14:sharpenSoften amount="21000"/>
                    </a14:imgEffect>
                    <a14:imgEffect>
                      <a14:colorTemperature colorTemp="9164"/>
                    </a14:imgEffect>
                    <a14:imgEffect>
                      <a14:saturation sat="318000"/>
                    </a14:imgEffect>
                    <a14:imgEffect>
                      <a14:brightnessContrast bright="11000" contrast="22000"/>
                    </a14:imgEffect>
                  </a14:imgLayer>
                </a14:imgProps>
              </a:ext>
              <a:ext uri="{28A0092B-C50C-407E-A947-70E740481C1C}">
                <a14:useLocalDpi xmlns:a14="http://schemas.microsoft.com/office/drawing/2010/main" val="0"/>
              </a:ext>
            </a:extLst>
          </a:blip>
          <a:srcRect t="6777" b="16939"/>
          <a:stretch/>
        </p:blipFill>
        <p:spPr>
          <a:xfrm>
            <a:off x="231918" y="1696849"/>
            <a:ext cx="5848886" cy="4082806"/>
          </a:xfrm>
          <a:prstGeom prst="rect">
            <a:avLst/>
          </a:prstGeom>
        </p:spPr>
      </p:pic>
      <p:pic>
        <p:nvPicPr>
          <p:cNvPr id="8" name="Рисунок 7">
            <a:extLst>
              <a:ext uri="{FF2B5EF4-FFF2-40B4-BE49-F238E27FC236}">
                <a16:creationId xmlns:a16="http://schemas.microsoft.com/office/drawing/2014/main" id="{9E70C96C-C5C9-4B40-9945-DF8CD0030D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3" b="79359" l="2000" r="97900">
                        <a14:foregroundMark x1="5300" y1="18590" x2="7900" y2="24103"/>
                        <a14:foregroundMark x1="17100" y1="13974" x2="19600" y2="21026"/>
                        <a14:foregroundMark x1="52600" y1="12949" x2="62500" y2="10513"/>
                        <a14:foregroundMark x1="62500" y1="10513" x2="62500" y2="10513"/>
                        <a14:foregroundMark x1="55100" y1="75385" x2="64100" y2="79487"/>
                        <a14:foregroundMark x1="64100" y1="79487" x2="65600" y2="79231"/>
                        <a14:foregroundMark x1="79600" y1="74487" x2="89100" y2="74615"/>
                        <a14:foregroundMark x1="89900" y1="72692" x2="94300" y2="74359"/>
                        <a14:foregroundMark x1="96800" y1="74103" x2="97900" y2="74359"/>
                        <a14:foregroundMark x1="2000" y1="19231" x2="4600" y2="24872"/>
                        <a14:foregroundMark x1="18800" y1="15256" x2="19700" y2="21923"/>
                        <a14:foregroundMark x1="18500" y1="12051" x2="16700" y2="17692"/>
                        <a14:foregroundMark x1="21500" y1="16154" x2="22800" y2="18590"/>
                        <a14:foregroundMark x1="11100" y1="32821" x2="11500" y2="50897"/>
                        <a14:foregroundMark x1="11500" y1="50897" x2="18800" y2="63718"/>
                        <a14:foregroundMark x1="5000" y1="41538" x2="5000" y2="42179"/>
                      </a14:backgroundRemoval>
                    </a14:imgEffect>
                    <a14:imgEffect>
                      <a14:sharpenSoften amount="21000"/>
                    </a14:imgEffect>
                    <a14:imgEffect>
                      <a14:colorTemperature colorTemp="9164"/>
                    </a14:imgEffect>
                    <a14:imgEffect>
                      <a14:saturation sat="318000"/>
                    </a14:imgEffect>
                    <a14:imgEffect>
                      <a14:brightnessContrast bright="11000" contrast="22000"/>
                    </a14:imgEffect>
                  </a14:imgLayer>
                </a14:imgProps>
              </a:ext>
              <a:ext uri="{28A0092B-C50C-407E-A947-70E740481C1C}">
                <a14:useLocalDpi xmlns:a14="http://schemas.microsoft.com/office/drawing/2010/main" val="0"/>
              </a:ext>
            </a:extLst>
          </a:blip>
          <a:srcRect t="6777" b="16939"/>
          <a:stretch/>
        </p:blipFill>
        <p:spPr>
          <a:xfrm flipH="1">
            <a:off x="6095998" y="1696849"/>
            <a:ext cx="5848887" cy="4082806"/>
          </a:xfrm>
          <a:prstGeom prst="rect">
            <a:avLst/>
          </a:prstGeom>
        </p:spPr>
      </p:pic>
      <p:sp>
        <p:nvSpPr>
          <p:cNvPr id="5" name="Овал 4">
            <a:extLst>
              <a:ext uri="{FF2B5EF4-FFF2-40B4-BE49-F238E27FC236}">
                <a16:creationId xmlns:a16="http://schemas.microsoft.com/office/drawing/2014/main" id="{117E103E-13FD-45C1-A172-2AFCCF026E1A}"/>
              </a:ext>
            </a:extLst>
          </p:cNvPr>
          <p:cNvSpPr/>
          <p:nvPr/>
        </p:nvSpPr>
        <p:spPr>
          <a:xfrm>
            <a:off x="3127778" y="3517382"/>
            <a:ext cx="480448" cy="5506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B9225B73-3F61-4E33-8E2C-198AA0033FE3}"/>
              </a:ext>
            </a:extLst>
          </p:cNvPr>
          <p:cNvSpPr/>
          <p:nvPr/>
        </p:nvSpPr>
        <p:spPr>
          <a:xfrm flipH="1">
            <a:off x="8302550" y="3517382"/>
            <a:ext cx="478595" cy="5506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Изображение выглядит как коллекция картинок&#10;&#10;Автоматически созданное описание">
            <a:extLst>
              <a:ext uri="{FF2B5EF4-FFF2-40B4-BE49-F238E27FC236}">
                <a16:creationId xmlns:a16="http://schemas.microsoft.com/office/drawing/2014/main" id="{A211C2D4-EB9C-455A-AB96-3F1A3C5EF6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08" b="44990" l="5237" r="97281">
                        <a14:foregroundMark x1="5237" y1="15932" x2="7855" y2="20341"/>
                        <a14:foregroundMark x1="25579" y1="4208" x2="24874" y2="4609"/>
                        <a14:foregroundMark x1="19940" y1="43587" x2="23867" y2="44088"/>
                        <a14:foregroundMark x1="60926" y1="29459" x2="70191" y2="38878"/>
                        <a14:foregroundMark x1="70191" y1="38878" x2="70191" y2="38878"/>
                        <a14:foregroundMark x1="97281" y1="15832" x2="93051" y2="19439"/>
                        <a14:foregroundMark x1="76032" y1="44589" x2="79557" y2="44990"/>
                        <a14:foregroundMark x1="75327" y1="4108" x2="75831" y2="4208"/>
                      </a14:backgroundRemoval>
                    </a14:imgEffect>
                  </a14:imgLayer>
                </a14:imgProps>
              </a:ext>
              <a:ext uri="{28A0092B-C50C-407E-A947-70E740481C1C}">
                <a14:useLocalDpi xmlns:a14="http://schemas.microsoft.com/office/drawing/2010/main" val="0"/>
              </a:ext>
            </a:extLst>
          </a:blip>
          <a:srcRect b="52183"/>
          <a:stretch/>
        </p:blipFill>
        <p:spPr>
          <a:xfrm>
            <a:off x="4654996" y="786075"/>
            <a:ext cx="2882004" cy="1385029"/>
          </a:xfrm>
          <a:prstGeom prst="rect">
            <a:avLst/>
          </a:prstGeom>
        </p:spPr>
      </p:pic>
      <p:pic>
        <p:nvPicPr>
          <p:cNvPr id="13" name="Рисунок 12" descr="Изображение выглядит как коллекция картинок&#10;&#10;Автоматически созданное описание">
            <a:extLst>
              <a:ext uri="{FF2B5EF4-FFF2-40B4-BE49-F238E27FC236}">
                <a16:creationId xmlns:a16="http://schemas.microsoft.com/office/drawing/2014/main" id="{0524C675-0941-47D1-84B6-46ECC8ED039C}"/>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906" b="96092" l="9265" r="89930">
                        <a14:foregroundMark x1="28298" y1="53006" x2="29204" y2="64629"/>
                        <a14:foregroundMark x1="29204" y1="64629" x2="23162" y2="91182"/>
                        <a14:foregroundMark x1="9265" y1="93788" x2="16616" y2="95090"/>
                        <a14:foregroundMark x1="13897" y1="93387" x2="32628" y2="93186"/>
                        <a14:foregroundMark x1="65962" y1="53006" x2="70695" y2="53006"/>
                        <a14:foregroundMark x1="60222" y1="94389" x2="80967" y2="96092"/>
                      </a14:backgroundRemoval>
                    </a14:imgEffect>
                  </a14:imgLayer>
                </a14:imgProps>
              </a:ext>
              <a:ext uri="{28A0092B-C50C-407E-A947-70E740481C1C}">
                <a14:useLocalDpi xmlns:a14="http://schemas.microsoft.com/office/drawing/2010/main" val="0"/>
              </a:ext>
            </a:extLst>
          </a:blip>
          <a:srcRect t="49656"/>
          <a:stretch/>
        </p:blipFill>
        <p:spPr>
          <a:xfrm>
            <a:off x="4876796" y="5630992"/>
            <a:ext cx="2660204" cy="1162360"/>
          </a:xfrm>
          <a:prstGeom prst="rect">
            <a:avLst/>
          </a:prstGeom>
        </p:spPr>
      </p:pic>
      <p:pic>
        <p:nvPicPr>
          <p:cNvPr id="12" name="Рисунок 11">
            <a:hlinkClick r:id="rId8" action="ppaction://hlinksldjump"/>
            <a:extLst>
              <a:ext uri="{FF2B5EF4-FFF2-40B4-BE49-F238E27FC236}">
                <a16:creationId xmlns:a16="http://schemas.microsoft.com/office/drawing/2014/main" id="{B325AE1A-0A24-466B-AAD4-FD8F0DE93E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13" b="79359" l="2000" r="97900">
                        <a14:foregroundMark x1="5300" y1="18590" x2="7900" y2="24103"/>
                        <a14:foregroundMark x1="17100" y1="13974" x2="19600" y2="21026"/>
                        <a14:foregroundMark x1="52600" y1="12949" x2="62500" y2="10513"/>
                        <a14:foregroundMark x1="62500" y1="10513" x2="62500" y2="10513"/>
                        <a14:foregroundMark x1="55100" y1="75385" x2="64100" y2="79487"/>
                        <a14:foregroundMark x1="64100" y1="79487" x2="65600" y2="79231"/>
                        <a14:foregroundMark x1="79600" y1="74487" x2="89100" y2="74615"/>
                        <a14:foregroundMark x1="89900" y1="72692" x2="94300" y2="74359"/>
                        <a14:foregroundMark x1="96800" y1="74103" x2="97900" y2="74359"/>
                        <a14:foregroundMark x1="2000" y1="19231" x2="4600" y2="24872"/>
                        <a14:foregroundMark x1="18800" y1="15256" x2="19700" y2="21923"/>
                        <a14:foregroundMark x1="18500" y1="12051" x2="16700" y2="17692"/>
                        <a14:foregroundMark x1="21500" y1="16154" x2="22800" y2="18590"/>
                        <a14:foregroundMark x1="11100" y1="32821" x2="11500" y2="50897"/>
                        <a14:foregroundMark x1="11500" y1="50897" x2="18800" y2="63718"/>
                        <a14:foregroundMark x1="5000" y1="41538" x2="5000" y2="42179"/>
                      </a14:backgroundRemoval>
                    </a14:imgEffect>
                    <a14:imgEffect>
                      <a14:sharpenSoften amount="21000"/>
                    </a14:imgEffect>
                    <a14:imgEffect>
                      <a14:colorTemperature colorTemp="9164"/>
                    </a14:imgEffect>
                    <a14:imgEffect>
                      <a14:saturation sat="318000"/>
                    </a14:imgEffect>
                    <a14:imgEffect>
                      <a14:brightnessContrast bright="11000" contrast="22000"/>
                    </a14:imgEffect>
                  </a14:imgLayer>
                </a14:imgProps>
              </a:ext>
              <a:ext uri="{28A0092B-C50C-407E-A947-70E740481C1C}">
                <a14:useLocalDpi xmlns:a14="http://schemas.microsoft.com/office/drawing/2010/main" val="0"/>
              </a:ext>
            </a:extLst>
          </a:blip>
          <a:srcRect t="6777" b="16939"/>
          <a:stretch/>
        </p:blipFill>
        <p:spPr>
          <a:xfrm>
            <a:off x="10019047" y="321000"/>
            <a:ext cx="1580857" cy="1103514"/>
          </a:xfrm>
          <a:prstGeom prst="rect">
            <a:avLst/>
          </a:prstGeom>
        </p:spPr>
      </p:pic>
      <p:pic>
        <p:nvPicPr>
          <p:cNvPr id="14" name="Picture 2">
            <a:extLst>
              <a:ext uri="{FF2B5EF4-FFF2-40B4-BE49-F238E27FC236}">
                <a16:creationId xmlns:a16="http://schemas.microsoft.com/office/drawing/2014/main" id="{646E5095-5534-4E08-8FC9-E5CD3BA0B35F}"/>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573401" y="281009"/>
            <a:ext cx="2148403" cy="1143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D7E115A-0134-469A-842B-E67E3138464F}"/>
              </a:ext>
            </a:extLst>
          </p:cNvPr>
          <p:cNvSpPr txBox="1"/>
          <p:nvPr/>
        </p:nvSpPr>
        <p:spPr>
          <a:xfrm>
            <a:off x="37665" y="134530"/>
            <a:ext cx="3376308" cy="1569660"/>
          </a:xfrm>
          <a:prstGeom prst="rect">
            <a:avLst/>
          </a:prstGeom>
          <a:noFill/>
        </p:spPr>
        <p:txBody>
          <a:bodyPr wrap="square" rtlCol="0">
            <a:spAutoFit/>
          </a:bodyP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Выполняй круговые движения руками и ногами (как шарик по домику улитки) и повторяй слоги за логопедом. Чтобы включить анимацию, нажми на кнопку пуск.</a:t>
            </a:r>
          </a:p>
        </p:txBody>
      </p:sp>
    </p:spTree>
    <p:extLst>
      <p:ext uri="{BB962C8B-B14F-4D97-AF65-F5344CB8AC3E}">
        <p14:creationId xmlns:p14="http://schemas.microsoft.com/office/powerpoint/2010/main" val="202095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00977 0.0412 L 0.00977 0.04143 C 0.01107 0.04884 0.01198 0.05648 0.01367 0.06389 C 0.01419 0.06643 0.01498 0.06898 0.01615 0.0706 C 0.01797 0.07292 0.02031 0.07407 0.02253 0.07523 C 0.02461 0.07639 0.02682 0.07662 0.02891 0.07755 C 0.03438 0.07662 0.04011 0.07755 0.04544 0.07523 C 0.04714 0.0743 0.04779 0.07037 0.04922 0.06852 C 0.05156 0.06505 0.0569 0.05926 0.0569 0.05949 C 0.05899 0.05324 0.06224 0.04815 0.06315 0.0412 C 0.06511 0.02755 0.06393 0.03518 0.06706 0.01875 C 0.06654 0.01042 0.06641 0.00208 0.06576 -0.00625 C 0.0655 -0.00857 0.06472 -0.01065 0.06446 -0.01296 C 0.0638 -0.02037 0.0638 -0.02801 0.06315 -0.03565 C 0.06237 -0.04537 0.06185 -0.04282 0.06068 -0.05139 C 0.06016 -0.05509 0.06016 -0.05903 0.05938 -0.06273 C 0.05794 -0.06968 0.05404 -0.08357 0.05052 -0.08982 C 0.04857 -0.09329 0.04649 -0.0963 0.04414 -0.09884 C 0.03919 -0.10394 0.03568 -0.1037 0.03021 -0.10556 C 0.028 -0.10625 0.02591 -0.10718 0.02383 -0.10787 C 0.01784 -0.10718 0.01185 -0.10671 0.00599 -0.10556 C 0.00248 -0.10486 -0.00143 -0.09931 -0.00416 -0.09653 C -0.01198 -0.08912 -0.00989 -0.09051 -0.01693 -0.0875 C -0.01901 -0.08519 -0.02109 -0.08287 -0.02318 -0.08079 C -0.02487 -0.07917 -0.02682 -0.07824 -0.02825 -0.07616 C -0.03021 -0.07361 -0.03164 -0.07014 -0.03346 -0.06713 C -0.03424 -0.06343 -0.03502 -0.05949 -0.03594 -0.05579 C -0.03893 -0.04398 -0.03854 -0.04884 -0.04101 -0.03565 C -0.04453 -0.01713 -0.03958 -0.03588 -0.04479 -0.01736 C -0.04818 0.0125 -0.047 -0.00255 -0.0487 0.02778 C -0.04818 0.04352 -0.04804 0.05949 -0.04739 0.07523 C -0.04726 0.07824 -0.04661 0.08125 -0.04609 0.08426 C -0.04427 0.09537 -0.04492 0.08796 -0.04232 0.10231 C -0.04127 0.10741 -0.04101 0.11319 -0.03971 0.11805 C -0.03541 0.13472 -0.03268 0.1375 -0.02578 0.14977 C -0.02187 0.15671 -0.02174 0.15741 -0.01693 0.16343 C -0.01354 0.16736 -0.01041 0.17176 -0.00677 0.17454 C -0.00377 0.17685 -0.00078 0.1794 0.00222 0.18148 C 0.00469 0.1831 0.00742 0.18403 0.00977 0.18588 C 0.01211 0.18773 0.0138 0.1912 0.01615 0.19259 C 0.01732 0.19352 0.03216 0.19699 0.03268 0.19722 C 0.03568 0.19861 0.03854 0.20139 0.04154 0.20162 C 0.04636 0.20208 0.05716 0.20417 0.06198 0.19491 C 0.06563 0.18773 0.06758 0.17778 0.07214 0.17245 C 0.08086 0.16204 0.07005 0.17477 0.08229 0.16111 C 0.0836 0.15972 0.0849 0.15833 0.08607 0.15648 C 0.08789 0.1537 0.08946 0.15046 0.09115 0.14745 C 0.09401 0.13218 0.09037 0.15069 0.09623 0.12708 C 0.09675 0.125 0.09701 0.12245 0.09753 0.12037 C 0.09831 0.11736 0.09922 0.11435 0.1 0.11134 C 0.10052 0.10764 0.10065 0.1037 0.1013 0.1 C 0.10508 0.07755 0.10287 0.10046 0.10638 0.07523 L 0.10899 0.05718 C 0.10938 0.04954 0.10925 0.0419 0.11016 0.03449 C 0.11055 0.03194 0.11237 0.03032 0.11276 0.02778 C 0.11367 0.02037 0.11354 0.01273 0.11406 0.00509 C 0.11354 -0.04005 0.11498 -0.08542 0.11276 -0.13056 C 0.11237 -0.13889 0.10977 -0.14699 0.10638 -0.15301 C 0.09531 -0.17292 0.10938 -0.14861 0.09883 -0.16435 C 0.0974 -0.16644 0.09649 -0.16945 0.09492 -0.17107 C 0.09089 -0.17546 0.08633 -0.17801 0.08229 -0.18241 C 0.08008 -0.18472 0.078 -0.18681 0.07591 -0.18912 C 0.07461 -0.19074 0.07344 -0.19259 0.07214 -0.19375 C 0.07005 -0.1956 0.06784 -0.19676 0.06576 -0.19815 C 0.06315 -0.19977 0.06068 -0.20116 0.05807 -0.20278 C 0.05378 -0.20556 0.04544 -0.21181 0.04544 -0.21157 C 0.0319 -0.21111 0.01823 -0.21157 0.00469 -0.20949 C 0.00326 -0.20926 0.00235 -0.20602 0.00091 -0.20509 C -0.00195 -0.20301 -0.00508 -0.20208 -0.00794 -0.20046 C -0.01732 -0.18958 -0.0056 -0.20301 -0.01693 -0.19144 C -0.01823 -0.19005 -0.01927 -0.18796 -0.0207 -0.18704 C -0.02226 -0.18565 -0.02409 -0.18565 -0.02578 -0.18472 C -0.02799 -0.18333 -0.02995 -0.18171 -0.03216 -0.18009 C -0.03424 -0.17708 -0.03633 -0.17407 -0.03854 -0.17107 C -0.04609 -0.16111 -0.03841 -0.17338 -0.0487 -0.15764 C -0.05 -0.15556 -0.05117 -0.15278 -0.05247 -0.1507 C -0.05794 -0.14236 -0.06054 -0.14074 -0.06523 -0.13056 C -0.06666 -0.12708 -0.06745 -0.12269 -0.06901 -0.11921 C -0.07265 -0.11065 -0.07812 -0.10417 -0.08047 -0.09421 C -0.08802 -0.06181 -0.08463 -0.07616 -0.09062 -0.05139 L -0.0944 -0.03565 C -0.09479 -0.02963 -0.09518 -0.02338 -0.0957 -0.01736 C -0.09609 -0.01296 -0.097 -0.00857 -0.097 -0.00394 C -0.09661 0.02014 -0.09531 0.04421 -0.0944 0.06852 C -0.09414 0.07662 -0.0931 0.09329 -0.0931 0.09352 L -0.0931 0.09329 C -0.0914 0.10069 -0.08984 0.10833 -0.08802 0.11597 C -0.08724 0.11898 -0.0862 0.12176 -0.08554 0.125 C -0.07916 0.15278 -0.08633 0.12639 -0.08047 0.14745 C -0.07773 0.1669 -0.08125 0.14537 -0.07539 0.16782 C -0.07344 0.17523 -0.072 0.18287 -0.07031 0.19051 C -0.06797 0.2 -0.06237 0.21551 -0.06002 0.22199 C -0.05794 0.22847 -0.05703 0.23055 -0.05377 0.23565 C -0.04791 0.24444 -0.04857 0.2419 -0.04101 0.24907 C -0.0388 0.25139 -0.03685 0.25393 -0.03463 0.25602 C -0.0237 0.26574 -0.02604 0.26389 -0.01693 0.26736 C -0.01432 0.26944 -0.01185 0.27199 -0.00924 0.27407 C -0.00807 0.275 -0.00664 0.27523 -0.00547 0.27639 C -0.00403 0.27755 -0.00312 0.28032 -0.00156 0.28079 C 0.00339 0.28264 0.0086 0.28241 0.01367 0.2831 C 0.03399 0.29514 0.0237 0.29097 0.06446 0.2831 C 0.06602 0.28287 0.06693 0.27963 0.06823 0.27847 C 0.06992 0.27731 0.07162 0.27708 0.07331 0.27639 C 0.07552 0.27407 0.07774 0.27222 0.07969 0.26944 C 0.08854 0.25718 0.08086 0.26296 0.09115 0.25139 C 0.09232 0.25023 0.09375 0.25023 0.09492 0.24907 C 0.09675 0.24792 0.09831 0.24583 0.1 0.24468 C 0.10248 0.24282 0.10521 0.24213 0.10768 0.24005 C 0.1099 0.23843 0.11198 0.23565 0.11406 0.23333 C 0.12279 0.22338 0.12018 0.22708 0.12669 0.21528 C 0.12761 0.21227 0.12826 0.20903 0.1293 0.20625 C 0.13034 0.20301 0.13229 0.20069 0.13307 0.19722 C 0.13399 0.19375 0.13373 0.18958 0.13438 0.18588 C 0.13503 0.18264 0.1362 0.17986 0.13685 0.17685 C 0.13932 0.16667 0.13698 0.16921 0.14193 0.15648 C 0.14336 0.15301 0.14544 0.15046 0.14714 0.14745 C 0.14792 0.14444 0.14857 0.1412 0.14961 0.13843 C 0.15196 0.13218 0.15508 0.12685 0.15729 0.12037 L 0.16107 0.10903 C 0.16419 0.08171 0.16003 0.11412 0.16485 0.08657 C 0.16589 0.08055 0.16654 0.07454 0.16745 0.06852 L 0.16862 0.05926 C 0.16914 0.04583 0.16927 0.03218 0.16992 0.01875 C 0.17018 0.01481 0.17084 0.01111 0.17123 0.00741 C 0.17201 0.00069 0.17292 -0.00625 0.17383 -0.01296 C 0.17331 -0.03032 0.17344 -0.04769 0.17253 -0.06482 C 0.17227 -0.06968 0.17071 -0.07384 0.16992 -0.07847 C 0.1694 -0.08148 0.16901 -0.08449 0.16862 -0.0875 C 0.16823 -0.0912 0.1681 -0.09514 0.16745 -0.09884 C 0.1668 -0.10208 0.1655 -0.10463 0.16485 -0.10787 C 0.15625 -0.15394 0.16745 -0.1 0.16107 -0.14167 C 0.16055 -0.14491 0.15938 -0.14769 0.15847 -0.1507 C 0.15586 -0.17963 0.15964 -0.15116 0.15339 -0.17338 C 0.15261 -0.17616 0.153 -0.17963 0.15222 -0.18241 C 0.15078 -0.18657 0.14857 -0.18982 0.14714 -0.19375 C 0.14401 -0.20208 0.13998 -0.2169 0.13568 -0.22546 C 0.13281 -0.23079 0.12969 -0.23588 0.12669 -0.2412 C 0.12552 -0.24352 0.12435 -0.24607 0.12292 -0.24792 C 0.12123 -0.25023 0.1194 -0.25232 0.11784 -0.25463 C 0.11654 -0.25671 0.1155 -0.25949 0.11406 -0.26157 C 0.11211 -0.26412 0.10977 -0.26597 0.10768 -0.26829 C 0.10638 -0.26968 0.10521 -0.27153 0.10391 -0.27292 C 0.09883 -0.27824 0.09401 -0.28472 0.08867 -0.28866 C 0.06589 -0.30486 0.10078 -0.28032 0.07461 -0.29769 C 0.07031 -0.30046 0.06641 -0.30509 0.06198 -0.30671 C 0.05182 -0.31042 0.05768 -0.30857 0.04414 -0.31111 C 0.0306 -0.31042 0.01706 -0.31019 0.00352 -0.30903 C -0.00078 -0.30857 -0.00677 -0.30625 -0.01054 -0.30208 C -0.01289 -0.29977 -0.01458 -0.29583 -0.01693 -0.29306 C -0.01849 -0.2912 -0.02044 -0.29051 -0.022 -0.28866 C -0.04284 -0.26204 -0.02669 -0.27755 -0.04232 -0.26366 C -0.04922 -0.24722 -0.04219 -0.26042 -0.05377 -0.25023 C -0.0556 -0.24861 -0.05703 -0.24537 -0.05885 -0.24352 C -0.07825 -0.22199 -0.04648 -0.26019 -0.07031 -0.23218 C -0.07812 -0.22292 -0.07331 -0.22708 -0.08164 -0.21412 C -0.08281 -0.21227 -0.08437 -0.21157 -0.08554 -0.20949 C -0.08737 -0.20602 -0.0888 -0.20185 -0.09062 -0.19815 C -0.09219 -0.19514 -0.09414 -0.19236 -0.0957 -0.18912 C -0.09922 -0.18195 -0.10195 -0.17338 -0.10586 -0.16667 C -0.11094 -0.15764 -0.11432 -0.15208 -0.11849 -0.13958 C -0.12109 -0.13195 -0.12304 -0.12384 -0.12617 -0.1169 C -0.12956 -0.10926 -0.13424 -0.10324 -0.13633 -0.09421 C -0.13763 -0.08912 -0.13893 -0.0838 -0.1401 -0.07847 C -0.14062 -0.07616 -0.14088 -0.07384 -0.1414 -0.07176 C -0.14219 -0.06852 -0.1431 -0.06574 -0.14401 -0.06273 C -0.1444 -0.0581 -0.14453 -0.05347 -0.14518 -0.04907 C -0.14622 -0.04213 -0.14831 -0.03588 -0.14909 -0.0287 C -0.15 -0.0206 -0.14987 -0.01227 -0.15026 -0.00394 C -0.14987 0.01944 -0.14974 0.04282 -0.14909 0.0662 C -0.14883 0.07361 -0.14752 0.07639 -0.14518 0.08194 C -0.14401 0.08495 -0.1431 0.08866 -0.1414 0.09097 C -0.13958 0.09352 -0.13711 0.09375 -0.13502 0.0956 C -0.13372 0.09676 -0.13268 0.09884 -0.13125 0.1 C -0.13008 0.10116 -0.12877 0.10162 -0.12747 0.10231 C -0.1237 0.10393 -0.11979 0.10532 -0.11601 0.10671 C -0.11263 0.10602 -0.10924 0.10509 -0.10586 0.10463 C -0.0944 0.10278 -0.08294 0.10208 -0.07148 0.1 C -0.07018 0.09977 -0.06901 0.09838 -0.06771 0.09768 C -0.06471 0.0963 -0.06172 0.09491 -0.05885 0.09329 C -0.05755 0.09259 -0.05638 0.09143 -0.05495 0.09097 C -0.05208 0.09005 -0.04909 0.08958 -0.04609 0.08866 C -0.04271 0.08472 -0.04127 0.08264 -0.03724 0.07963 C -0.03476 0.07801 -0.03216 0.07662 -0.02956 0.07523 L -0.022 0.0706 L -0.00677 0.06157 C -0.00508 0.06018 -0.00338 0.05833 -0.00156 0.05718 C 0.01016 0.04954 0.00794 0.04398 0.00977 0.0412 Z " pathEditMode="relative" rAng="0" ptsTypes="AAAAAAAAAAAAAAAAAAAAAAAAAAAAAAAAAAAAAAAAAAAAAAAAAAAAAAAAAAAAAAAAAAAAAAAAAAAAAAAAAAAAAAAAAAAAAAAAAAAAAAAAAAAAAAAAAAAAAAAAAAAAAAAAAAAAAAAAAAAAAAAAAAAAAAAAAAAAAAAAAAAAAAAAAAAAAAAAAAAAAAAAAAA">
                                      <p:cBhvr>
                                        <p:cTn id="6" dur="10000" fill="hold"/>
                                        <p:tgtEl>
                                          <p:spTgt spid="5"/>
                                        </p:tgtEl>
                                        <p:attrNameLst>
                                          <p:attrName>ppt_x</p:attrName>
                                          <p:attrName>ppt_y</p:attrName>
                                        </p:attrNameLst>
                                      </p:cBhvr>
                                      <p:rCtr x="195" y="-5162"/>
                                    </p:animMotion>
                                  </p:childTnLst>
                                </p:cTn>
                              </p:par>
                              <p:par>
                                <p:cTn id="7" presetID="0" presetClass="path" presetSubtype="0" repeatCount="indefinite" accel="50000" decel="50000" fill="hold" grpId="0" nodeType="withEffect">
                                  <p:stCondLst>
                                    <p:cond delay="0"/>
                                  </p:stCondLst>
                                  <p:childTnLst>
                                    <p:animMotion origin="layout" path="M 0.01003 0.05255 L 0.01003 0.05255 C 0.00625 0.05694 0.00261 0.06204 -0.00143 0.06597 C -0.00299 0.06736 -0.00482 0.06713 -0.00651 0.06829 C -0.00794 0.06921 -0.00898 0.0713 -0.01029 0.07268 C -0.01667 0.07199 -0.02305 0.07222 -0.0293 0.0706 C -0.03385 0.06921 -0.03607 0.06319 -0.03828 0.05694 C -0.04375 0.0412 -0.03763 0.05463 -0.04336 0.03426 L -0.04583 0.02523 C -0.04635 0.01782 -0.04661 0.01018 -0.04713 0.00278 C -0.04739 -0.00116 -0.04844 -0.00463 -0.04844 -0.00857 C -0.04844 -0.0206 -0.04831 -0.03287 -0.04713 -0.04468 C -0.04661 -0.04977 -0.04193 -0.0632 -0.03958 -0.06736 C -0.03841 -0.06921 -0.03698 -0.07037 -0.03568 -0.07176 C -0.03398 -0.07407 -0.03255 -0.07685 -0.0306 -0.0787 C -0.02904 -0.08009 -0.02721 -0.08009 -0.02552 -0.08102 C -0.02422 -0.08241 -0.02318 -0.08449 -0.02174 -0.08542 C -0.0125 -0.09236 -0.01133 -0.0919 -0.0026 -0.09445 C 0.00664 -0.09375 0.01602 -0.09421 0.02526 -0.09213 C 0.02721 -0.0919 0.02904 -0.09005 0.03034 -0.08773 C 0.03255 -0.0838 0.03372 -0.0787 0.03542 -0.07407 C 0.03724 -0.06945 0.03984 -0.06227 0.0418 -0.05833 C 0.04427 -0.05347 0.04948 -0.04468 0.04948 -0.04468 C 0.05026 -0.03958 0.05104 -0.03426 0.05195 -0.02894 C 0.05274 -0.02431 0.05404 -0.01991 0.05456 -0.01528 C 0.05729 0.00787 0.05417 0.00255 0.05703 0.02986 C 0.05742 0.0331 0.05872 0.03588 0.05964 0.03889 C 0.05716 0.06042 0.05729 0.07106 0.05195 0.08866 C 0.05104 0.0919 0.04935 0.09444 0.04818 0.09768 C 0.04505 0.10648 0.03932 0.12477 0.03932 0.12477 C 0.0388 0.12778 0.03867 0.13102 0.03802 0.1338 C 0.03737 0.13634 0.03607 0.13796 0.03542 0.14051 C 0.03477 0.14421 0.03529 0.14861 0.03425 0.15185 C 0.03346 0.15417 0.03151 0.15463 0.03034 0.15648 C 0.02904 0.15833 0.02774 0.16065 0.02656 0.16319 C 0.02513 0.16597 0.02461 0.17014 0.02279 0.17222 C 0.02096 0.1743 0.01849 0.17338 0.01641 0.17454 C 0.0138 0.17569 0.01133 0.17755 0.00872 0.17893 C -0.0082 0.17755 -0.02513 0.17708 -0.04206 0.17454 C -0.0444 0.17407 -0.04635 0.1713 -0.04844 0.16991 C -0.04974 0.16921 -0.05091 0.16852 -0.05221 0.16759 C -0.05898 0.15579 -0.05273 0.16505 -0.06237 0.15648 C -0.06575 0.15347 -0.06901 0.14768 -0.07135 0.14282 C -0.07448 0.13634 -0.08021 0.12245 -0.08021 0.12245 C -0.08307 0.10718 -0.07917 0.12546 -0.08659 0.1044 C -0.08724 0.10231 -0.08737 0.09977 -0.08789 0.09768 C -0.08854 0.09444 -0.08958 0.09167 -0.09036 0.08866 C -0.09075 0.08472 -0.09101 0.08102 -0.09167 0.07731 C -0.09232 0.07338 -0.09388 0.06991 -0.09414 0.06597 C -0.09518 0.05324 -0.09674 -0.02778 -0.09674 -0.02894 C -0.09583 -0.04329 -0.09583 -0.05787 -0.09414 -0.07176 C -0.09323 -0.07986 -0.09075 -0.08704 -0.08906 -0.09445 C -0.08828 -0.09815 -0.08789 -0.10232 -0.08659 -0.10579 C -0.08073 -0.1213 -0.08776 -0.10255 -0.0776 -0.13056 L -0.07253 -0.14421 C -0.07174 -0.14653 -0.07135 -0.14954 -0.07005 -0.15093 L -0.06628 -0.15556 C -0.06575 -0.15764 -0.06588 -0.16042 -0.06497 -0.16227 C -0.06068 -0.1713 -0.05859 -0.1706 -0.05351 -0.17593 C -0.05221 -0.17708 -0.05117 -0.1794 -0.04974 -0.18032 C -0.04726 -0.18171 -0.04453 -0.18148 -0.04206 -0.18264 C -0.03945 -0.1838 -0.03698 -0.18565 -0.0345 -0.18704 L -0.0306 -0.18935 C -0.01237 -0.18866 0.00586 -0.18982 0.02409 -0.18704 C 0.02904 -0.18634 0.0319 -0.17546 0.03542 -0.1713 C 0.03737 -0.16898 0.03984 -0.16875 0.0418 -0.1669 C 0.06185 -0.14676 0.04935 -0.15486 0.05964 -0.14861 C 0.06133 -0.1456 0.06289 -0.14259 0.06471 -0.13958 C 0.06927 -0.13241 0.07044 -0.13125 0.07487 -0.12616 C 0.07578 -0.12315 0.07643 -0.11991 0.07747 -0.11713 C 0.07904 -0.1125 0.08099 -0.10833 0.08255 -0.10347 C 0.0832 -0.10139 0.0832 -0.09884 0.08372 -0.09676 C 0.0875 -0.08148 0.08529 -0.09352 0.09011 -0.07639 C 0.09076 -0.07431 0.09089 -0.07176 0.09141 -0.06968 C 0.09258 -0.06435 0.09388 -0.05903 0.09518 -0.0537 C 0.09557 -0.04861 0.09583 -0.04306 0.09649 -0.03796 C 0.09779 -0.02755 0.09909 -0.02407 0.10156 -0.01528 C 0.103 0.01065 0.10404 0.01551 0.10156 0.0456 C 0.1013 0.04907 0.09974 0.05162 0.09909 0.05463 C 0.09844 0.05694 0.09818 0.05926 0.09779 0.06157 C 0.0974 0.08403 0.09766 0.10671 0.09649 0.12917 C 0.09636 0.13264 0.09466 0.13518 0.09388 0.13843 C 0.09258 0.14352 0.09141 0.14884 0.09011 0.15417 C 0.08971 0.15787 0.08971 0.1618 0.0888 0.16551 C 0.08646 0.17593 0.08346 0.1787 0.07995 0.18796 C 0.07891 0.19074 0.07839 0.19421 0.07747 0.19699 C 0.07578 0.20231 0.07422 0.20787 0.0724 0.21296 C 0.07083 0.2169 0.06875 0.22014 0.06719 0.2243 C 0.06615 0.22708 0.06602 0.23079 0.06471 0.23333 C 0.0625 0.23773 0.05977 0.24097 0.05703 0.24444 C 0.05143 0.25208 0.04583 0.25764 0.03932 0.26273 C 0.03633 0.26481 0.03346 0.26782 0.03034 0.26944 C 0.0263 0.27153 0.02188 0.27245 0.01771 0.27384 C -0.00273 0.29815 0.0112 0.28356 -0.04713 0.27384 C -0.05 0.27338 -0.05221 0.26921 -0.05482 0.26713 C -0.0569 0.26551 -0.05898 0.26412 -0.0612 0.26273 C -0.07005 0.24676 -0.06016 0.26227 -0.06875 0.25347 C -0.07057 0.25162 -0.072 0.24861 -0.07383 0.24676 C -0.07878 0.2419 -0.0845 0.23912 -0.08906 0.23333 C -0.09206 0.2294 -0.09518 0.22616 -0.09805 0.22199 C -0.09987 0.21921 -0.1013 0.21574 -0.10312 0.21296 C -0.11966 0.18634 -0.10234 0.21643 -0.11706 0.19028 C -0.12005 0.17454 -0.11588 0.19444 -0.12344 0.16991 C -0.13463 0.13333 -0.12044 0.17616 -0.12721 0.15185 C -0.12838 0.14792 -0.12982 0.14444 -0.13099 0.14051 C -0.13151 0.1375 -0.1319 0.13449 -0.13229 0.13148 C -0.13281 0.12778 -0.13294 0.12384 -0.13359 0.12014 C -0.13463 0.11343 -0.1362 0.10671 -0.13737 0.1 C -0.14349 0.02384 -0.14114 0.06065 -0.13489 -0.10579 C -0.13463 -0.11088 -0.13229 -0.11482 -0.13099 -0.11921 C -0.13008 -0.12292 -0.12943 -0.12685 -0.12851 -0.13056 C -0.12604 -0.13982 -0.12344 -0.14861 -0.12083 -0.15764 L -0.11198 -0.18935 C -0.11068 -0.19537 -0.10976 -0.20162 -0.1082 -0.20741 C -0.10677 -0.21227 -0.10469 -0.21644 -0.10312 -0.22107 C -0.10052 -0.22847 -0.09818 -0.23634 -0.09544 -0.24352 C -0.09466 -0.24583 -0.09414 -0.24861 -0.09297 -0.25046 C -0.09141 -0.25255 -0.08932 -0.25301 -0.08789 -0.25486 C -0.07838 -0.26759 -0.08737 -0.26181 -0.0776 -0.2662 C -0.06914 -0.27616 -0.07956 -0.26528 -0.06497 -0.27292 C -0.06055 -0.27523 -0.05677 -0.28056 -0.05221 -0.28195 C -0.03724 -0.28727 -0.05586 -0.28102 -0.03698 -0.28657 C -0.03216 -0.28796 -0.03008 -0.28912 -0.02552 -0.29097 C -0.00091 -0.28958 0.0237 -0.28935 0.04818 -0.28657 C 0.04974 -0.28634 0.05078 -0.28357 0.05195 -0.28195 C 0.05378 -0.27986 0.0556 -0.27801 0.05703 -0.27523 C 0.0638 -0.2632 0.05352 -0.26782 0.06719 -0.25046 L 0.08503 -0.22778 C 0.0875 -0.22477 0.09011 -0.22176 0.09271 -0.21875 C 0.09518 -0.21574 0.09792 -0.21296 0.10026 -0.20972 C 0.10365 -0.20509 0.10794 -0.20208 0.11042 -0.19607 C 0.11992 -0.17361 0.10833 -0.20208 0.1181 -0.17593 C 0.11927 -0.17269 0.12083 -0.17014 0.12188 -0.1669 C 0.12487 -0.15741 0.12448 -0.15185 0.12695 -0.1419 C 0.13294 -0.11852 0.12904 -0.14259 0.13333 -0.11921 C 0.13438 -0.11343 0.13789 -0.09074 0.13841 -0.08542 C 0.13906 -0.0794 0.13919 -0.07338 0.13971 -0.06736 C 0.1418 -0.04491 0.14037 -0.07454 0.14219 -0.04468 C 0.14284 -0.03611 0.14258 -0.01898 0.14479 -0.00857 C 0.14544 -0.00532 0.14649 -0.00255 0.1474 0.00046 C 0.14688 0.02315 0.14688 0.0456 0.14609 0.06829 C 0.14583 0.07407 0.14284 0.08032 0.14102 0.08403 C 0.13984 0.08657 0.13867 0.08935 0.13711 0.09097 C 0.13568 0.09236 0.13372 0.09213 0.13203 0.09305 C 0.12904 0.09514 0.1263 0.09838 0.12318 0.1 C 0.12031 0.10139 0.11719 0.10116 0.11432 0.10208 C 0.11042 0.10347 0.10664 0.10509 0.10287 0.10671 C 0.10156 0.10602 0.10039 0.10486 0.09909 0.1044 C 0.0944 0.10255 0.08958 0.10208 0.08503 0.1 C 0.0819 0.09838 0.07917 0.09514 0.07617 0.09305 C 0.07487 0.09213 0.07357 0.0919 0.0724 0.09097 C 0.07018 0.08889 0.06836 0.08542 0.06602 0.08403 C 0.06107 0.08148 0.05586 0.08102 0.05078 0.07963 C 0.03542 0.08333 0.03216 0.08518 0.01133 0.07963 C 0.00977 0.07917 0.00964 0.075 0.00872 0.07268 C 0.00794 0.06829 0.00807 0.0625 0.00625 0.05926 C 0.0043 0.05579 0.00117 0.05625 -0.00143 0.05463 L -0.00521 0.05255 L 0.00365 0.05926 L 0.00365 0.05926 " pathEditMode="relative" ptsTypes="AAAAAAAAAAAAAAAAAAAAAAAAAAAAAAAAAAAAAAAAAAAAAAAAAAAAAAAAAAAAAAAAAAAAAAAAAAAAAAAAAAAAAAAAAAAAAAAAAAAAAAAAAAAAAAAAAAAAAAAAAAAAAAAAAAAAAAAAAAAAAAAAAAAAAAAAAAAAAAAA">
                                      <p:cBhvr>
                                        <p:cTn id="8" dur="10000" fill="hold"/>
                                        <p:tgtEl>
                                          <p:spTgt spid="10"/>
                                        </p:tgtEl>
                                        <p:attrNameLst>
                                          <p:attrName>ppt_x</p:attrName>
                                          <p:attrName>ppt_y</p:attrName>
                                        </p:attrNameLst>
                                      </p:cBhvr>
                                    </p:animMotion>
                                  </p:childTnLst>
                                </p:cTn>
                              </p:par>
                            </p:childTnLst>
                          </p:cTn>
                        </p:par>
                      </p:childTnLst>
                    </p:cTn>
                  </p:par>
                </p:childTnLst>
              </p:cTn>
              <p:nextCondLst>
                <p:cond evt="onClick" delay="0">
                  <p:tgtEl>
                    <p:spTgt spid="21"/>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after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grpId="1" nodeType="withEffect">
                                  <p:stCondLst>
                                    <p:cond delay="1000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0" grpId="0" animBg="1"/>
      <p:bldP spid="15" grpId="0"/>
      <p:bldP spid="15" grpId="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15584</TotalTime>
  <Words>1612</Words>
  <Application>Microsoft Office PowerPoint</Application>
  <PresentationFormat>Широкоэкранный</PresentationFormat>
  <Paragraphs>122</Paragraphs>
  <Slides>17</Slides>
  <Notes>6</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17</vt:i4>
      </vt:variant>
    </vt:vector>
  </HeadingPairs>
  <TitlesOfParts>
    <vt:vector size="22" baseType="lpstr">
      <vt:lpstr>Arial</vt:lpstr>
      <vt:lpstr>Calibri</vt:lpstr>
      <vt:lpstr>Calibri Light</vt:lpstr>
      <vt:lpstr>Times New Roman</vt:lpstr>
      <vt:lpstr>Тема Office</vt:lpstr>
      <vt:lpstr>Презентация комплекса упражнений по автоматизация звуков позднего онтогенеза в слогах с использованием нейрогимнастики.   «Автоматизация звуков с Нейро».   Составитель:  Учитель-логопед Рочева Ольга Вячеславовна  МДОУ «Детский сад № 91 компенсирующего вида» Республика Коми, г. Ухта, п. Шудаяг.  2021 г.</vt:lpstr>
      <vt:lpstr>Использование нейрогимнастики в работе учителя-логопеда  позволяет обеспечить комплекс педагогического воздействия, направленный на преодоление и профилактику речевых нарушений, выравнивание и сохранение психофизического развития детей, коммуникативную адаптацию; решает несколько задач:   Сохранять и укреплять здоровье детей, как фактор, позволяющий полноценно усваивать коммуникативные навыки, развивать и активизировать познавательную деятельность ребенка.   Создавать благоприятный климат и рациональный режим для детей с нарушением речи, снимать напряжение, восстанавливать работоспособность.   Способствовать развитию концентрации внимания, развивать переключение с одного вида деятельности на другой.   Знакомить детей с простыми приемами по сохранению собственного здоровья. </vt:lpstr>
      <vt:lpstr> Возраст детей 5-7 лет.   Яркость и интерактивность презентации увеличивает заинтересованность детей в усвоении материала, воспитывает любознательность, положительное отношение к занятию, является хорошей мотивацией для автоматизации звуков.   Большое количество визуального материала позволяет ребенку самостоятельно выполнять упражнения с небольшой помощью взрослого.  Речевой материал к презентации подбирается учителем-логопедом индивидуально для каждого ребенка, в зависимости от этапа автоматизации звука.</vt:lpstr>
      <vt:lpstr>Инструкция по работе с презентацией:  На слайде «Меню» представлены упражнения. Нажав на картинку с символом упражнения вы перейдете к слайду с ним. Нажав на такую же картинку в правом верхнем углу слайда, вы вернетесь к на слайд «Меню» , где сможете выбрать другое упражнение этого же направления. Нажав на цветной мячик           в «Меню», вы попадете на финальный слайд с похвалой и последним заданием. Почти на каждом слайде с упражнениями  есть кнопка «Пуск»,          нажав на которую,  вы включите видео или анимацию. Инструкцию по выполнению упражнения можно прочитать, нажав на  Внимание: Слайды переключаются только при нажатии на значок перехода  (чтобы исключить ошибки при нажатии на экран)</vt:lpstr>
      <vt:lpstr>             </vt:lpstr>
      <vt:lpstr>             </vt:lpstr>
      <vt:lpstr>             </vt:lpstr>
      <vt:lpstr>             </vt:lpstr>
      <vt:lpstr>             </vt:lpstr>
      <vt:lpstr>             </vt:lpstr>
      <vt:lpstr>             </vt:lpstr>
      <vt:lpstr>             </vt:lpstr>
      <vt:lpstr>             </vt:lpstr>
      <vt:lpstr>             </vt:lpstr>
      <vt:lpstr>Ссылки:</vt:lpstr>
      <vt:lpstr>Ссылки:</vt:lpstr>
      <vt:lpstr>Источники: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FH4293</cp:lastModifiedBy>
  <cp:revision>1094</cp:revision>
  <dcterms:created xsi:type="dcterms:W3CDTF">2020-04-15T10:17:02Z</dcterms:created>
  <dcterms:modified xsi:type="dcterms:W3CDTF">2021-11-29T15:33:54Z</dcterms:modified>
</cp:coreProperties>
</file>