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8C4A-3556-446D-89E7-E096F0C67AF4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6ADD-B1E2-4DB2-89BA-96D8B12FF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8C4A-3556-446D-89E7-E096F0C67AF4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6ADD-B1E2-4DB2-89BA-96D8B12FF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8C4A-3556-446D-89E7-E096F0C67AF4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6ADD-B1E2-4DB2-89BA-96D8B12FF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8C4A-3556-446D-89E7-E096F0C67AF4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6ADD-B1E2-4DB2-89BA-96D8B12FF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8C4A-3556-446D-89E7-E096F0C67AF4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6ADD-B1E2-4DB2-89BA-96D8B12FF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8C4A-3556-446D-89E7-E096F0C67AF4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6ADD-B1E2-4DB2-89BA-96D8B12FF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8C4A-3556-446D-89E7-E096F0C67AF4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6ADD-B1E2-4DB2-89BA-96D8B12FF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8C4A-3556-446D-89E7-E096F0C67AF4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6ADD-B1E2-4DB2-89BA-96D8B12FF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8C4A-3556-446D-89E7-E096F0C67AF4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6ADD-B1E2-4DB2-89BA-96D8B12FF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8C4A-3556-446D-89E7-E096F0C67AF4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6ADD-B1E2-4DB2-89BA-96D8B12FF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8C4A-3556-446D-89E7-E096F0C67AF4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6ADD-B1E2-4DB2-89BA-96D8B12FF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F8C4A-3556-446D-89E7-E096F0C67AF4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76ADD-B1E2-4DB2-89BA-96D8B12FF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64219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/>
                </a:solidFill>
              </a:rPr>
              <a:t>Моё хобби это </a:t>
            </a:r>
            <a:r>
              <a:rPr lang="ru-RU" b="1" dirty="0" smtClean="0">
                <a:solidFill>
                  <a:schemeClr val="accent4"/>
                </a:solidFill>
              </a:rPr>
              <a:t>–</a:t>
            </a:r>
            <a:r>
              <a:rPr lang="ru-RU" b="1" dirty="0" smtClean="0">
                <a:solidFill>
                  <a:schemeClr val="accent4"/>
                </a:solidFill>
              </a:rPr>
              <a:t>поделки из природного материала.</a:t>
            </a:r>
            <a:endParaRPr lang="ru-RU" b="1" dirty="0">
              <a:solidFill>
                <a:schemeClr val="accent4"/>
              </a:solidFill>
            </a:endParaRPr>
          </a:p>
        </p:txBody>
      </p:sp>
      <p:pic>
        <p:nvPicPr>
          <p:cNvPr id="1026" name="Picture 2" descr="C:\Users\User\Desktop\IMG_20211004_1321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7" y="2076450"/>
            <a:ext cx="4357719" cy="4781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43042" y="571480"/>
            <a:ext cx="6143668" cy="846158"/>
          </a:xfrm>
        </p:spPr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5661248"/>
            <a:ext cx="252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Роспись по дереву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User\Desktop\IMG_20211116_1535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85728"/>
            <a:ext cx="6500858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3108" y="928670"/>
            <a:ext cx="5214974" cy="4889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5220072" y="1628800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Роспись  по дереву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User\Desktop\IMG_20211116_1534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28604"/>
            <a:ext cx="6786610" cy="5976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15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Моё хобби это –поделки из природного материала.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User</cp:lastModifiedBy>
  <cp:revision>7</cp:revision>
  <dcterms:created xsi:type="dcterms:W3CDTF">2016-03-24T06:11:27Z</dcterms:created>
  <dcterms:modified xsi:type="dcterms:W3CDTF">2021-11-17T06:21:48Z</dcterms:modified>
</cp:coreProperties>
</file>