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8" r:id="rId9"/>
    <p:sldId id="273" r:id="rId10"/>
    <p:sldId id="274" r:id="rId11"/>
    <p:sldId id="275" r:id="rId12"/>
    <p:sldId id="276" r:id="rId13"/>
    <p:sldId id="278" r:id="rId14"/>
    <p:sldId id="27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0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4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0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2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0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4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9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1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4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audio" Target="file:///C:\Documents%20and%20Settings\&#1042;&#1072;&#1083;&#1077;&#1088;&#1072;\&#1056;&#1072;&#1073;&#1086;&#1095;&#1080;&#1081;%20&#1089;&#1090;&#1086;&#1083;\&#1086;&#1090;&#1082;&#1088;&#1099;&#1090;&#1099;&#1081;%20&#1091;&#1088;&#1086;&#1082;\&#1047;&#1074;&#1091;&#1082;&#1080;\&#1087;&#1072;&#1088;&#1086;&#1074;&#1086;&#1079;.mp3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9.gif"/><Relationship Id="rId2" Type="http://schemas.openxmlformats.org/officeDocument/2006/relationships/audio" Target="file:///C:\Documents%20and%20Settings\&#1042;&#1072;&#1083;&#1077;&#1088;&#1072;\&#1056;&#1072;&#1073;&#1086;&#1095;&#1080;&#1081;%20&#1089;&#1090;&#1086;&#1083;\&#1086;&#1090;&#1082;&#1088;&#1099;&#1090;&#1099;&#1081;%20&#1091;&#1088;&#1086;&#1082;\&#1047;&#1074;&#1091;&#1082;&#1080;\&#1082;&#1086;&#1084;&#1072;&#1088;.mp3" TargetMode="External"/><Relationship Id="rId16" Type="http://schemas.openxmlformats.org/officeDocument/2006/relationships/slide" Target="slide3.xml"/><Relationship Id="rId1" Type="http://schemas.openxmlformats.org/officeDocument/2006/relationships/audio" Target="file:///C:\Documents%20and%20Settings\&#1042;&#1072;&#1083;&#1077;&#1088;&#1072;\&#1056;&#1072;&#1073;&#1086;&#1095;&#1080;&#1081;%20&#1089;&#1090;&#1086;&#1083;\&#1086;&#1090;&#1082;&#1088;&#1099;&#1090;&#1099;&#1081;%20&#1091;&#1088;&#1086;&#1082;\&#1047;&#1074;&#1091;&#1082;&#1080;\&#1087;&#1095;&#1077;&#1083;&#1072;.mp3" TargetMode="Externa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audio" Target="file:///C:\Documents%20and%20Settings\&#1042;&#1072;&#1083;&#1077;&#1088;&#1072;\&#1056;&#1072;&#1073;&#1086;&#1095;&#1080;&#1081;%20&#1089;&#1090;&#1086;&#1083;\&#1086;&#1090;&#1082;&#1088;&#1099;&#1090;&#1099;&#1081;%20&#1091;&#1088;&#1086;&#1082;\&#1089;&#1077;&#1084;&#1100;&#1103;\&#1082;&#1086;&#1083;&#1086;&#1082;&#1086;&#1083;&#1100;&#1095;&#1080;&#1082;.mp3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audio" Target="file:///C:\Documents%20and%20Settings\&#1042;&#1072;&#1083;&#1077;&#1088;&#1072;\&#1056;&#1072;&#1073;&#1086;&#1095;&#1080;&#1081;%20&#1089;&#1090;&#1086;&#1083;\&#1086;&#1090;&#1082;&#1088;&#1099;&#1090;&#1099;&#1081;%20&#1091;&#1088;&#1086;&#1082;\&#1047;&#1074;&#1091;&#1082;&#1080;\&#1074;&#1077;&#1090;&#1077;&#1088;.mp3" TargetMode="External"/><Relationship Id="rId9" Type="http://schemas.openxmlformats.org/officeDocument/2006/relationships/image" Target="../media/image3.png"/><Relationship Id="rId14" Type="http://schemas.openxmlformats.org/officeDocument/2006/relationships/hyperlink" Target="&#1089;&#1077;&#1084;&#1100;&#1103;/&#1087;&#1072;&#1088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9.gif"/><Relationship Id="rId2" Type="http://schemas.openxmlformats.org/officeDocument/2006/relationships/hyperlink" Target="&#1042;&#1080;&#1076;&#1077;&#1086;%20&#1080;%20&#1092;&#1083;&#1101;&#1096;/Mummy.Daddy.avi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8.png"/><Relationship Id="rId4" Type="http://schemas.openxmlformats.org/officeDocument/2006/relationships/hyperlink" Target="&#1089;&#1077;&#1084;&#1100;&#1103;/Mummy.Daddy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9" name="Group 37"/>
          <p:cNvGrpSpPr>
            <a:grpSpLocks/>
          </p:cNvGrpSpPr>
          <p:nvPr/>
        </p:nvGrpSpPr>
        <p:grpSpPr bwMode="auto">
          <a:xfrm>
            <a:off x="251460" y="1157307"/>
            <a:ext cx="8892540" cy="4699317"/>
            <a:chOff x="-252" y="156"/>
            <a:chExt cx="5011" cy="3278"/>
          </a:xfrm>
        </p:grpSpPr>
        <p:sp>
          <p:nvSpPr>
            <p:cNvPr id="3074" name="Freeform 2"/>
            <p:cNvSpPr>
              <a:spLocks/>
            </p:cNvSpPr>
            <p:nvPr/>
          </p:nvSpPr>
          <p:spPr bwMode="auto">
            <a:xfrm>
              <a:off x="2731" y="1530"/>
              <a:ext cx="1154" cy="619"/>
            </a:xfrm>
            <a:custGeom>
              <a:avLst/>
              <a:gdLst>
                <a:gd name="T0" fmla="*/ 20 w 1154"/>
                <a:gd name="T1" fmla="*/ 140 h 619"/>
                <a:gd name="T2" fmla="*/ 4 w 1154"/>
                <a:gd name="T3" fmla="*/ 165 h 619"/>
                <a:gd name="T4" fmla="*/ 1 w 1154"/>
                <a:gd name="T5" fmla="*/ 186 h 619"/>
                <a:gd name="T6" fmla="*/ 0 w 1154"/>
                <a:gd name="T7" fmla="*/ 213 h 619"/>
                <a:gd name="T8" fmla="*/ 11 w 1154"/>
                <a:gd name="T9" fmla="*/ 234 h 619"/>
                <a:gd name="T10" fmla="*/ 28 w 1154"/>
                <a:gd name="T11" fmla="*/ 251 h 619"/>
                <a:gd name="T12" fmla="*/ 51 w 1154"/>
                <a:gd name="T13" fmla="*/ 266 h 619"/>
                <a:gd name="T14" fmla="*/ 111 w 1154"/>
                <a:gd name="T15" fmla="*/ 299 h 619"/>
                <a:gd name="T16" fmla="*/ 170 w 1154"/>
                <a:gd name="T17" fmla="*/ 320 h 619"/>
                <a:gd name="T18" fmla="*/ 222 w 1154"/>
                <a:gd name="T19" fmla="*/ 333 h 619"/>
                <a:gd name="T20" fmla="*/ 291 w 1154"/>
                <a:gd name="T21" fmla="*/ 348 h 619"/>
                <a:gd name="T22" fmla="*/ 353 w 1154"/>
                <a:gd name="T23" fmla="*/ 357 h 619"/>
                <a:gd name="T24" fmla="*/ 442 w 1154"/>
                <a:gd name="T25" fmla="*/ 366 h 619"/>
                <a:gd name="T26" fmla="*/ 535 w 1154"/>
                <a:gd name="T27" fmla="*/ 372 h 619"/>
                <a:gd name="T28" fmla="*/ 654 w 1154"/>
                <a:gd name="T29" fmla="*/ 375 h 619"/>
                <a:gd name="T30" fmla="*/ 672 w 1154"/>
                <a:gd name="T31" fmla="*/ 401 h 619"/>
                <a:gd name="T32" fmla="*/ 680 w 1154"/>
                <a:gd name="T33" fmla="*/ 426 h 619"/>
                <a:gd name="T34" fmla="*/ 678 w 1154"/>
                <a:gd name="T35" fmla="*/ 453 h 619"/>
                <a:gd name="T36" fmla="*/ 665 w 1154"/>
                <a:gd name="T37" fmla="*/ 487 h 619"/>
                <a:gd name="T38" fmla="*/ 643 w 1154"/>
                <a:gd name="T39" fmla="*/ 519 h 619"/>
                <a:gd name="T40" fmla="*/ 585 w 1154"/>
                <a:gd name="T41" fmla="*/ 575 h 619"/>
                <a:gd name="T42" fmla="*/ 533 w 1154"/>
                <a:gd name="T43" fmla="*/ 618 h 619"/>
                <a:gd name="T44" fmla="*/ 589 w 1154"/>
                <a:gd name="T45" fmla="*/ 599 h 619"/>
                <a:gd name="T46" fmla="*/ 637 w 1154"/>
                <a:gd name="T47" fmla="*/ 577 h 619"/>
                <a:gd name="T48" fmla="*/ 677 w 1154"/>
                <a:gd name="T49" fmla="*/ 554 h 619"/>
                <a:gd name="T50" fmla="*/ 728 w 1154"/>
                <a:gd name="T51" fmla="*/ 515 h 619"/>
                <a:gd name="T52" fmla="*/ 761 w 1154"/>
                <a:gd name="T53" fmla="*/ 482 h 619"/>
                <a:gd name="T54" fmla="*/ 785 w 1154"/>
                <a:gd name="T55" fmla="*/ 444 h 619"/>
                <a:gd name="T56" fmla="*/ 799 w 1154"/>
                <a:gd name="T57" fmla="*/ 409 h 619"/>
                <a:gd name="T58" fmla="*/ 797 w 1154"/>
                <a:gd name="T59" fmla="*/ 375 h 619"/>
                <a:gd name="T60" fmla="*/ 866 w 1154"/>
                <a:gd name="T61" fmla="*/ 371 h 619"/>
                <a:gd name="T62" fmla="*/ 930 w 1154"/>
                <a:gd name="T63" fmla="*/ 363 h 619"/>
                <a:gd name="T64" fmla="*/ 991 w 1154"/>
                <a:gd name="T65" fmla="*/ 349 h 619"/>
                <a:gd name="T66" fmla="*/ 1041 w 1154"/>
                <a:gd name="T67" fmla="*/ 328 h 619"/>
                <a:gd name="T68" fmla="*/ 1076 w 1154"/>
                <a:gd name="T69" fmla="*/ 309 h 619"/>
                <a:gd name="T70" fmla="*/ 1108 w 1154"/>
                <a:gd name="T71" fmla="*/ 285 h 619"/>
                <a:gd name="T72" fmla="*/ 1134 w 1154"/>
                <a:gd name="T73" fmla="*/ 257 h 619"/>
                <a:gd name="T74" fmla="*/ 1150 w 1154"/>
                <a:gd name="T75" fmla="*/ 219 h 619"/>
                <a:gd name="T76" fmla="*/ 1153 w 1154"/>
                <a:gd name="T77" fmla="*/ 187 h 619"/>
                <a:gd name="T78" fmla="*/ 1142 w 1154"/>
                <a:gd name="T79" fmla="*/ 149 h 619"/>
                <a:gd name="T80" fmla="*/ 1122 w 1154"/>
                <a:gd name="T81" fmla="*/ 121 h 619"/>
                <a:gd name="T82" fmla="*/ 1095 w 1154"/>
                <a:gd name="T83" fmla="*/ 97 h 619"/>
                <a:gd name="T84" fmla="*/ 1062 w 1154"/>
                <a:gd name="T85" fmla="*/ 76 h 619"/>
                <a:gd name="T86" fmla="*/ 1021 w 1154"/>
                <a:gd name="T87" fmla="*/ 56 h 619"/>
                <a:gd name="T88" fmla="*/ 932 w 1154"/>
                <a:gd name="T89" fmla="*/ 27 h 619"/>
                <a:gd name="T90" fmla="*/ 842 w 1154"/>
                <a:gd name="T91" fmla="*/ 12 h 619"/>
                <a:gd name="T92" fmla="*/ 765 w 1154"/>
                <a:gd name="T93" fmla="*/ 3 h 619"/>
                <a:gd name="T94" fmla="*/ 660 w 1154"/>
                <a:gd name="T95" fmla="*/ 0 h 619"/>
                <a:gd name="T96" fmla="*/ 577 w 1154"/>
                <a:gd name="T97" fmla="*/ 0 h 619"/>
                <a:gd name="T98" fmla="*/ 475 w 1154"/>
                <a:gd name="T99" fmla="*/ 6 h 619"/>
                <a:gd name="T100" fmla="*/ 376 w 1154"/>
                <a:gd name="T101" fmla="*/ 16 h 619"/>
                <a:gd name="T102" fmla="*/ 294 w 1154"/>
                <a:gd name="T103" fmla="*/ 28 h 619"/>
                <a:gd name="T104" fmla="*/ 206 w 1154"/>
                <a:gd name="T105" fmla="*/ 46 h 619"/>
                <a:gd name="T106" fmla="*/ 132 w 1154"/>
                <a:gd name="T107" fmla="*/ 71 h 619"/>
                <a:gd name="T108" fmla="*/ 79 w 1154"/>
                <a:gd name="T109" fmla="*/ 94 h 619"/>
                <a:gd name="T110" fmla="*/ 42 w 1154"/>
                <a:gd name="T111" fmla="*/ 119 h 619"/>
                <a:gd name="T112" fmla="*/ 20 w 1154"/>
                <a:gd name="T113" fmla="*/ 14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4" h="619">
                  <a:moveTo>
                    <a:pt x="20" y="140"/>
                  </a:moveTo>
                  <a:lnTo>
                    <a:pt x="4" y="165"/>
                  </a:lnTo>
                  <a:lnTo>
                    <a:pt x="1" y="186"/>
                  </a:lnTo>
                  <a:lnTo>
                    <a:pt x="0" y="213"/>
                  </a:lnTo>
                  <a:lnTo>
                    <a:pt x="11" y="234"/>
                  </a:lnTo>
                  <a:lnTo>
                    <a:pt x="28" y="251"/>
                  </a:lnTo>
                  <a:lnTo>
                    <a:pt x="51" y="266"/>
                  </a:lnTo>
                  <a:lnTo>
                    <a:pt x="111" y="299"/>
                  </a:lnTo>
                  <a:lnTo>
                    <a:pt x="170" y="320"/>
                  </a:lnTo>
                  <a:lnTo>
                    <a:pt x="222" y="333"/>
                  </a:lnTo>
                  <a:lnTo>
                    <a:pt x="291" y="348"/>
                  </a:lnTo>
                  <a:lnTo>
                    <a:pt x="353" y="357"/>
                  </a:lnTo>
                  <a:lnTo>
                    <a:pt x="442" y="366"/>
                  </a:lnTo>
                  <a:lnTo>
                    <a:pt x="535" y="372"/>
                  </a:lnTo>
                  <a:lnTo>
                    <a:pt x="654" y="375"/>
                  </a:lnTo>
                  <a:lnTo>
                    <a:pt x="672" y="401"/>
                  </a:lnTo>
                  <a:lnTo>
                    <a:pt x="680" y="426"/>
                  </a:lnTo>
                  <a:lnTo>
                    <a:pt x="678" y="453"/>
                  </a:lnTo>
                  <a:lnTo>
                    <a:pt x="665" y="487"/>
                  </a:lnTo>
                  <a:lnTo>
                    <a:pt x="643" y="519"/>
                  </a:lnTo>
                  <a:lnTo>
                    <a:pt x="585" y="575"/>
                  </a:lnTo>
                  <a:lnTo>
                    <a:pt x="533" y="618"/>
                  </a:lnTo>
                  <a:lnTo>
                    <a:pt x="589" y="599"/>
                  </a:lnTo>
                  <a:lnTo>
                    <a:pt x="637" y="577"/>
                  </a:lnTo>
                  <a:lnTo>
                    <a:pt x="677" y="554"/>
                  </a:lnTo>
                  <a:lnTo>
                    <a:pt x="728" y="515"/>
                  </a:lnTo>
                  <a:lnTo>
                    <a:pt x="761" y="482"/>
                  </a:lnTo>
                  <a:lnTo>
                    <a:pt x="785" y="444"/>
                  </a:lnTo>
                  <a:lnTo>
                    <a:pt x="799" y="409"/>
                  </a:lnTo>
                  <a:lnTo>
                    <a:pt x="797" y="375"/>
                  </a:lnTo>
                  <a:lnTo>
                    <a:pt x="866" y="371"/>
                  </a:lnTo>
                  <a:lnTo>
                    <a:pt x="930" y="363"/>
                  </a:lnTo>
                  <a:lnTo>
                    <a:pt x="991" y="349"/>
                  </a:lnTo>
                  <a:lnTo>
                    <a:pt x="1041" y="328"/>
                  </a:lnTo>
                  <a:lnTo>
                    <a:pt x="1076" y="309"/>
                  </a:lnTo>
                  <a:lnTo>
                    <a:pt x="1108" y="285"/>
                  </a:lnTo>
                  <a:lnTo>
                    <a:pt x="1134" y="257"/>
                  </a:lnTo>
                  <a:lnTo>
                    <a:pt x="1150" y="219"/>
                  </a:lnTo>
                  <a:lnTo>
                    <a:pt x="1153" y="187"/>
                  </a:lnTo>
                  <a:lnTo>
                    <a:pt x="1142" y="149"/>
                  </a:lnTo>
                  <a:lnTo>
                    <a:pt x="1122" y="121"/>
                  </a:lnTo>
                  <a:lnTo>
                    <a:pt x="1095" y="97"/>
                  </a:lnTo>
                  <a:lnTo>
                    <a:pt x="1062" y="76"/>
                  </a:lnTo>
                  <a:lnTo>
                    <a:pt x="1021" y="56"/>
                  </a:lnTo>
                  <a:lnTo>
                    <a:pt x="932" y="27"/>
                  </a:lnTo>
                  <a:lnTo>
                    <a:pt x="842" y="12"/>
                  </a:lnTo>
                  <a:lnTo>
                    <a:pt x="765" y="3"/>
                  </a:lnTo>
                  <a:lnTo>
                    <a:pt x="660" y="0"/>
                  </a:lnTo>
                  <a:lnTo>
                    <a:pt x="577" y="0"/>
                  </a:lnTo>
                  <a:lnTo>
                    <a:pt x="475" y="6"/>
                  </a:lnTo>
                  <a:lnTo>
                    <a:pt x="376" y="16"/>
                  </a:lnTo>
                  <a:lnTo>
                    <a:pt x="294" y="28"/>
                  </a:lnTo>
                  <a:lnTo>
                    <a:pt x="206" y="46"/>
                  </a:lnTo>
                  <a:lnTo>
                    <a:pt x="132" y="71"/>
                  </a:lnTo>
                  <a:lnTo>
                    <a:pt x="79" y="94"/>
                  </a:lnTo>
                  <a:lnTo>
                    <a:pt x="42" y="119"/>
                  </a:lnTo>
                  <a:lnTo>
                    <a:pt x="20" y="140"/>
                  </a:lnTo>
                  <a:close/>
                </a:path>
              </a:pathLst>
            </a:custGeom>
            <a:solidFill>
              <a:srgbClr val="E6E6FA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5" name="Picture 3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2319"/>
              <a:ext cx="32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2239"/>
              <a:ext cx="328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" y="2233"/>
              <a:ext cx="32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8" name="Freeform 6"/>
            <p:cNvSpPr>
              <a:spLocks/>
            </p:cNvSpPr>
            <p:nvPr/>
          </p:nvSpPr>
          <p:spPr bwMode="auto">
            <a:xfrm rot="19693200">
              <a:off x="201" y="873"/>
              <a:ext cx="1026" cy="1019"/>
            </a:xfrm>
            <a:custGeom>
              <a:avLst/>
              <a:gdLst>
                <a:gd name="T0" fmla="*/ 18 w 1026"/>
                <a:gd name="T1" fmla="*/ 231 h 1019"/>
                <a:gd name="T2" fmla="*/ 4 w 1026"/>
                <a:gd name="T3" fmla="*/ 272 h 1019"/>
                <a:gd name="T4" fmla="*/ 1 w 1026"/>
                <a:gd name="T5" fmla="*/ 306 h 1019"/>
                <a:gd name="T6" fmla="*/ 0 w 1026"/>
                <a:gd name="T7" fmla="*/ 350 h 1019"/>
                <a:gd name="T8" fmla="*/ 10 w 1026"/>
                <a:gd name="T9" fmla="*/ 386 h 1019"/>
                <a:gd name="T10" fmla="*/ 25 w 1026"/>
                <a:gd name="T11" fmla="*/ 414 h 1019"/>
                <a:gd name="T12" fmla="*/ 46 w 1026"/>
                <a:gd name="T13" fmla="*/ 439 h 1019"/>
                <a:gd name="T14" fmla="*/ 99 w 1026"/>
                <a:gd name="T15" fmla="*/ 492 h 1019"/>
                <a:gd name="T16" fmla="*/ 151 w 1026"/>
                <a:gd name="T17" fmla="*/ 527 h 1019"/>
                <a:gd name="T18" fmla="*/ 198 w 1026"/>
                <a:gd name="T19" fmla="*/ 548 h 1019"/>
                <a:gd name="T20" fmla="*/ 259 w 1026"/>
                <a:gd name="T21" fmla="*/ 572 h 1019"/>
                <a:gd name="T22" fmla="*/ 314 w 1026"/>
                <a:gd name="T23" fmla="*/ 588 h 1019"/>
                <a:gd name="T24" fmla="*/ 393 w 1026"/>
                <a:gd name="T25" fmla="*/ 603 h 1019"/>
                <a:gd name="T26" fmla="*/ 476 w 1026"/>
                <a:gd name="T27" fmla="*/ 613 h 1019"/>
                <a:gd name="T28" fmla="*/ 582 w 1026"/>
                <a:gd name="T29" fmla="*/ 618 h 1019"/>
                <a:gd name="T30" fmla="*/ 597 w 1026"/>
                <a:gd name="T31" fmla="*/ 661 h 1019"/>
                <a:gd name="T32" fmla="*/ 605 w 1026"/>
                <a:gd name="T33" fmla="*/ 701 h 1019"/>
                <a:gd name="T34" fmla="*/ 603 w 1026"/>
                <a:gd name="T35" fmla="*/ 747 h 1019"/>
                <a:gd name="T36" fmla="*/ 591 w 1026"/>
                <a:gd name="T37" fmla="*/ 802 h 1019"/>
                <a:gd name="T38" fmla="*/ 572 w 1026"/>
                <a:gd name="T39" fmla="*/ 854 h 1019"/>
                <a:gd name="T40" fmla="*/ 520 w 1026"/>
                <a:gd name="T41" fmla="*/ 947 h 1019"/>
                <a:gd name="T42" fmla="*/ 474 w 1026"/>
                <a:gd name="T43" fmla="*/ 1018 h 1019"/>
                <a:gd name="T44" fmla="*/ 524 w 1026"/>
                <a:gd name="T45" fmla="*/ 987 h 1019"/>
                <a:gd name="T46" fmla="*/ 567 w 1026"/>
                <a:gd name="T47" fmla="*/ 951 h 1019"/>
                <a:gd name="T48" fmla="*/ 602 w 1026"/>
                <a:gd name="T49" fmla="*/ 913 h 1019"/>
                <a:gd name="T50" fmla="*/ 647 w 1026"/>
                <a:gd name="T51" fmla="*/ 848 h 1019"/>
                <a:gd name="T52" fmla="*/ 677 w 1026"/>
                <a:gd name="T53" fmla="*/ 794 h 1019"/>
                <a:gd name="T54" fmla="*/ 698 w 1026"/>
                <a:gd name="T55" fmla="*/ 731 h 1019"/>
                <a:gd name="T56" fmla="*/ 710 w 1026"/>
                <a:gd name="T57" fmla="*/ 674 h 1019"/>
                <a:gd name="T58" fmla="*/ 708 w 1026"/>
                <a:gd name="T59" fmla="*/ 617 h 1019"/>
                <a:gd name="T60" fmla="*/ 770 w 1026"/>
                <a:gd name="T61" fmla="*/ 612 h 1019"/>
                <a:gd name="T62" fmla="*/ 827 w 1026"/>
                <a:gd name="T63" fmla="*/ 598 h 1019"/>
                <a:gd name="T64" fmla="*/ 881 w 1026"/>
                <a:gd name="T65" fmla="*/ 574 h 1019"/>
                <a:gd name="T66" fmla="*/ 925 w 1026"/>
                <a:gd name="T67" fmla="*/ 540 h 1019"/>
                <a:gd name="T68" fmla="*/ 957 w 1026"/>
                <a:gd name="T69" fmla="*/ 509 h 1019"/>
                <a:gd name="T70" fmla="*/ 986 w 1026"/>
                <a:gd name="T71" fmla="*/ 469 h 1019"/>
                <a:gd name="T72" fmla="*/ 1009 w 1026"/>
                <a:gd name="T73" fmla="*/ 424 h 1019"/>
                <a:gd name="T74" fmla="*/ 1022 w 1026"/>
                <a:gd name="T75" fmla="*/ 361 h 1019"/>
                <a:gd name="T76" fmla="*/ 1025 w 1026"/>
                <a:gd name="T77" fmla="*/ 308 h 1019"/>
                <a:gd name="T78" fmla="*/ 1015 w 1026"/>
                <a:gd name="T79" fmla="*/ 245 h 1019"/>
                <a:gd name="T80" fmla="*/ 998 w 1026"/>
                <a:gd name="T81" fmla="*/ 199 h 1019"/>
                <a:gd name="T82" fmla="*/ 974 w 1026"/>
                <a:gd name="T83" fmla="*/ 159 h 1019"/>
                <a:gd name="T84" fmla="*/ 945 w 1026"/>
                <a:gd name="T85" fmla="*/ 124 h 1019"/>
                <a:gd name="T86" fmla="*/ 908 w 1026"/>
                <a:gd name="T87" fmla="*/ 92 h 1019"/>
                <a:gd name="T88" fmla="*/ 829 w 1026"/>
                <a:gd name="T89" fmla="*/ 44 h 1019"/>
                <a:gd name="T90" fmla="*/ 749 w 1026"/>
                <a:gd name="T91" fmla="*/ 19 h 1019"/>
                <a:gd name="T92" fmla="*/ 681 w 1026"/>
                <a:gd name="T93" fmla="*/ 5 h 1019"/>
                <a:gd name="T94" fmla="*/ 587 w 1026"/>
                <a:gd name="T95" fmla="*/ 0 h 1019"/>
                <a:gd name="T96" fmla="*/ 514 w 1026"/>
                <a:gd name="T97" fmla="*/ 0 h 1019"/>
                <a:gd name="T98" fmla="*/ 423 w 1026"/>
                <a:gd name="T99" fmla="*/ 9 h 1019"/>
                <a:gd name="T100" fmla="*/ 334 w 1026"/>
                <a:gd name="T101" fmla="*/ 26 h 1019"/>
                <a:gd name="T102" fmla="*/ 262 w 1026"/>
                <a:gd name="T103" fmla="*/ 45 h 1019"/>
                <a:gd name="T104" fmla="*/ 183 w 1026"/>
                <a:gd name="T105" fmla="*/ 76 h 1019"/>
                <a:gd name="T106" fmla="*/ 118 w 1026"/>
                <a:gd name="T107" fmla="*/ 116 h 1019"/>
                <a:gd name="T108" fmla="*/ 70 w 1026"/>
                <a:gd name="T109" fmla="*/ 155 h 1019"/>
                <a:gd name="T110" fmla="*/ 38 w 1026"/>
                <a:gd name="T111" fmla="*/ 196 h 1019"/>
                <a:gd name="T112" fmla="*/ 18 w 1026"/>
                <a:gd name="T113" fmla="*/ 231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019">
                  <a:moveTo>
                    <a:pt x="18" y="231"/>
                  </a:moveTo>
                  <a:lnTo>
                    <a:pt x="4" y="272"/>
                  </a:lnTo>
                  <a:lnTo>
                    <a:pt x="1" y="306"/>
                  </a:lnTo>
                  <a:lnTo>
                    <a:pt x="0" y="350"/>
                  </a:lnTo>
                  <a:lnTo>
                    <a:pt x="10" y="386"/>
                  </a:lnTo>
                  <a:lnTo>
                    <a:pt x="25" y="414"/>
                  </a:lnTo>
                  <a:lnTo>
                    <a:pt x="46" y="439"/>
                  </a:lnTo>
                  <a:lnTo>
                    <a:pt x="99" y="492"/>
                  </a:lnTo>
                  <a:lnTo>
                    <a:pt x="151" y="527"/>
                  </a:lnTo>
                  <a:lnTo>
                    <a:pt x="198" y="548"/>
                  </a:lnTo>
                  <a:lnTo>
                    <a:pt x="259" y="572"/>
                  </a:lnTo>
                  <a:lnTo>
                    <a:pt x="314" y="588"/>
                  </a:lnTo>
                  <a:lnTo>
                    <a:pt x="393" y="603"/>
                  </a:lnTo>
                  <a:lnTo>
                    <a:pt x="476" y="613"/>
                  </a:lnTo>
                  <a:lnTo>
                    <a:pt x="582" y="618"/>
                  </a:lnTo>
                  <a:lnTo>
                    <a:pt x="597" y="661"/>
                  </a:lnTo>
                  <a:lnTo>
                    <a:pt x="605" y="701"/>
                  </a:lnTo>
                  <a:lnTo>
                    <a:pt x="603" y="747"/>
                  </a:lnTo>
                  <a:lnTo>
                    <a:pt x="591" y="802"/>
                  </a:lnTo>
                  <a:lnTo>
                    <a:pt x="572" y="854"/>
                  </a:lnTo>
                  <a:lnTo>
                    <a:pt x="520" y="947"/>
                  </a:lnTo>
                  <a:lnTo>
                    <a:pt x="474" y="1018"/>
                  </a:lnTo>
                  <a:lnTo>
                    <a:pt x="524" y="987"/>
                  </a:lnTo>
                  <a:lnTo>
                    <a:pt x="567" y="951"/>
                  </a:lnTo>
                  <a:lnTo>
                    <a:pt x="602" y="913"/>
                  </a:lnTo>
                  <a:lnTo>
                    <a:pt x="647" y="848"/>
                  </a:lnTo>
                  <a:lnTo>
                    <a:pt x="677" y="794"/>
                  </a:lnTo>
                  <a:lnTo>
                    <a:pt x="698" y="731"/>
                  </a:lnTo>
                  <a:lnTo>
                    <a:pt x="710" y="674"/>
                  </a:lnTo>
                  <a:lnTo>
                    <a:pt x="708" y="617"/>
                  </a:lnTo>
                  <a:lnTo>
                    <a:pt x="770" y="612"/>
                  </a:lnTo>
                  <a:lnTo>
                    <a:pt x="827" y="598"/>
                  </a:lnTo>
                  <a:lnTo>
                    <a:pt x="881" y="574"/>
                  </a:lnTo>
                  <a:lnTo>
                    <a:pt x="925" y="540"/>
                  </a:lnTo>
                  <a:lnTo>
                    <a:pt x="957" y="509"/>
                  </a:lnTo>
                  <a:lnTo>
                    <a:pt x="986" y="469"/>
                  </a:lnTo>
                  <a:lnTo>
                    <a:pt x="1009" y="424"/>
                  </a:lnTo>
                  <a:lnTo>
                    <a:pt x="1022" y="361"/>
                  </a:lnTo>
                  <a:lnTo>
                    <a:pt x="1025" y="308"/>
                  </a:lnTo>
                  <a:lnTo>
                    <a:pt x="1015" y="245"/>
                  </a:lnTo>
                  <a:lnTo>
                    <a:pt x="998" y="199"/>
                  </a:lnTo>
                  <a:lnTo>
                    <a:pt x="974" y="159"/>
                  </a:lnTo>
                  <a:lnTo>
                    <a:pt x="945" y="124"/>
                  </a:lnTo>
                  <a:lnTo>
                    <a:pt x="908" y="92"/>
                  </a:lnTo>
                  <a:lnTo>
                    <a:pt x="829" y="44"/>
                  </a:lnTo>
                  <a:lnTo>
                    <a:pt x="749" y="19"/>
                  </a:lnTo>
                  <a:lnTo>
                    <a:pt x="681" y="5"/>
                  </a:lnTo>
                  <a:lnTo>
                    <a:pt x="587" y="0"/>
                  </a:lnTo>
                  <a:lnTo>
                    <a:pt x="514" y="0"/>
                  </a:lnTo>
                  <a:lnTo>
                    <a:pt x="423" y="9"/>
                  </a:lnTo>
                  <a:lnTo>
                    <a:pt x="334" y="26"/>
                  </a:lnTo>
                  <a:lnTo>
                    <a:pt x="262" y="45"/>
                  </a:lnTo>
                  <a:lnTo>
                    <a:pt x="183" y="76"/>
                  </a:lnTo>
                  <a:lnTo>
                    <a:pt x="118" y="116"/>
                  </a:lnTo>
                  <a:lnTo>
                    <a:pt x="70" y="155"/>
                  </a:lnTo>
                  <a:lnTo>
                    <a:pt x="38" y="196"/>
                  </a:lnTo>
                  <a:lnTo>
                    <a:pt x="18" y="231"/>
                  </a:lnTo>
                  <a:close/>
                </a:path>
              </a:pathLst>
            </a:custGeom>
            <a:solidFill>
              <a:srgbClr val="E6E6FA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9" name="Picture 7" descr="гогого е 005(1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" y="2371"/>
              <a:ext cx="2536" cy="1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 descr="гогого е 005(1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" y="2381"/>
              <a:ext cx="2535" cy="1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 descr="NBKImageTemp(5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" y="1770"/>
              <a:ext cx="105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2" name="Picture 10" descr="NBKImageTe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627"/>
              <a:ext cx="434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3" name="Picture 11" descr="NBKImageTemp(1)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6006">
              <a:off x="1782" y="156"/>
              <a:ext cx="301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2666" y="215"/>
              <a:ext cx="1154" cy="619"/>
            </a:xfrm>
            <a:custGeom>
              <a:avLst/>
              <a:gdLst>
                <a:gd name="T0" fmla="*/ 21 w 1154"/>
                <a:gd name="T1" fmla="*/ 141 h 619"/>
                <a:gd name="T2" fmla="*/ 4 w 1154"/>
                <a:gd name="T3" fmla="*/ 165 h 619"/>
                <a:gd name="T4" fmla="*/ 1 w 1154"/>
                <a:gd name="T5" fmla="*/ 186 h 619"/>
                <a:gd name="T6" fmla="*/ 0 w 1154"/>
                <a:gd name="T7" fmla="*/ 213 h 619"/>
                <a:gd name="T8" fmla="*/ 12 w 1154"/>
                <a:gd name="T9" fmla="*/ 234 h 619"/>
                <a:gd name="T10" fmla="*/ 28 w 1154"/>
                <a:gd name="T11" fmla="*/ 251 h 619"/>
                <a:gd name="T12" fmla="*/ 51 w 1154"/>
                <a:gd name="T13" fmla="*/ 267 h 619"/>
                <a:gd name="T14" fmla="*/ 112 w 1154"/>
                <a:gd name="T15" fmla="*/ 299 h 619"/>
                <a:gd name="T16" fmla="*/ 170 w 1154"/>
                <a:gd name="T17" fmla="*/ 321 h 619"/>
                <a:gd name="T18" fmla="*/ 223 w 1154"/>
                <a:gd name="T19" fmla="*/ 333 h 619"/>
                <a:gd name="T20" fmla="*/ 291 w 1154"/>
                <a:gd name="T21" fmla="*/ 348 h 619"/>
                <a:gd name="T22" fmla="*/ 354 w 1154"/>
                <a:gd name="T23" fmla="*/ 358 h 619"/>
                <a:gd name="T24" fmla="*/ 442 w 1154"/>
                <a:gd name="T25" fmla="*/ 367 h 619"/>
                <a:gd name="T26" fmla="*/ 535 w 1154"/>
                <a:gd name="T27" fmla="*/ 372 h 619"/>
                <a:gd name="T28" fmla="*/ 654 w 1154"/>
                <a:gd name="T29" fmla="*/ 375 h 619"/>
                <a:gd name="T30" fmla="*/ 672 w 1154"/>
                <a:gd name="T31" fmla="*/ 402 h 619"/>
                <a:gd name="T32" fmla="*/ 680 w 1154"/>
                <a:gd name="T33" fmla="*/ 426 h 619"/>
                <a:gd name="T34" fmla="*/ 679 w 1154"/>
                <a:gd name="T35" fmla="*/ 453 h 619"/>
                <a:gd name="T36" fmla="*/ 665 w 1154"/>
                <a:gd name="T37" fmla="*/ 487 h 619"/>
                <a:gd name="T38" fmla="*/ 643 w 1154"/>
                <a:gd name="T39" fmla="*/ 519 h 619"/>
                <a:gd name="T40" fmla="*/ 585 w 1154"/>
                <a:gd name="T41" fmla="*/ 575 h 619"/>
                <a:gd name="T42" fmla="*/ 533 w 1154"/>
                <a:gd name="T43" fmla="*/ 618 h 619"/>
                <a:gd name="T44" fmla="*/ 589 w 1154"/>
                <a:gd name="T45" fmla="*/ 599 h 619"/>
                <a:gd name="T46" fmla="*/ 638 w 1154"/>
                <a:gd name="T47" fmla="*/ 577 h 619"/>
                <a:gd name="T48" fmla="*/ 677 w 1154"/>
                <a:gd name="T49" fmla="*/ 555 h 619"/>
                <a:gd name="T50" fmla="*/ 728 w 1154"/>
                <a:gd name="T51" fmla="*/ 515 h 619"/>
                <a:gd name="T52" fmla="*/ 761 w 1154"/>
                <a:gd name="T53" fmla="*/ 482 h 619"/>
                <a:gd name="T54" fmla="*/ 785 w 1154"/>
                <a:gd name="T55" fmla="*/ 444 h 619"/>
                <a:gd name="T56" fmla="*/ 799 w 1154"/>
                <a:gd name="T57" fmla="*/ 409 h 619"/>
                <a:gd name="T58" fmla="*/ 797 w 1154"/>
                <a:gd name="T59" fmla="*/ 375 h 619"/>
                <a:gd name="T60" fmla="*/ 866 w 1154"/>
                <a:gd name="T61" fmla="*/ 372 h 619"/>
                <a:gd name="T62" fmla="*/ 930 w 1154"/>
                <a:gd name="T63" fmla="*/ 363 h 619"/>
                <a:gd name="T64" fmla="*/ 991 w 1154"/>
                <a:gd name="T65" fmla="*/ 349 h 619"/>
                <a:gd name="T66" fmla="*/ 1041 w 1154"/>
                <a:gd name="T67" fmla="*/ 328 h 619"/>
                <a:gd name="T68" fmla="*/ 1077 w 1154"/>
                <a:gd name="T69" fmla="*/ 309 h 619"/>
                <a:gd name="T70" fmla="*/ 1109 w 1154"/>
                <a:gd name="T71" fmla="*/ 285 h 619"/>
                <a:gd name="T72" fmla="*/ 1134 w 1154"/>
                <a:gd name="T73" fmla="*/ 258 h 619"/>
                <a:gd name="T74" fmla="*/ 1150 w 1154"/>
                <a:gd name="T75" fmla="*/ 219 h 619"/>
                <a:gd name="T76" fmla="*/ 1153 w 1154"/>
                <a:gd name="T77" fmla="*/ 188 h 619"/>
                <a:gd name="T78" fmla="*/ 1142 w 1154"/>
                <a:gd name="T79" fmla="*/ 149 h 619"/>
                <a:gd name="T80" fmla="*/ 1122 w 1154"/>
                <a:gd name="T81" fmla="*/ 121 h 619"/>
                <a:gd name="T82" fmla="*/ 1096 w 1154"/>
                <a:gd name="T83" fmla="*/ 97 h 619"/>
                <a:gd name="T84" fmla="*/ 1063 w 1154"/>
                <a:gd name="T85" fmla="*/ 76 h 619"/>
                <a:gd name="T86" fmla="*/ 1021 w 1154"/>
                <a:gd name="T87" fmla="*/ 56 h 619"/>
                <a:gd name="T88" fmla="*/ 932 w 1154"/>
                <a:gd name="T89" fmla="*/ 27 h 619"/>
                <a:gd name="T90" fmla="*/ 843 w 1154"/>
                <a:gd name="T91" fmla="*/ 12 h 619"/>
                <a:gd name="T92" fmla="*/ 766 w 1154"/>
                <a:gd name="T93" fmla="*/ 3 h 619"/>
                <a:gd name="T94" fmla="*/ 660 w 1154"/>
                <a:gd name="T95" fmla="*/ 0 h 619"/>
                <a:gd name="T96" fmla="*/ 578 w 1154"/>
                <a:gd name="T97" fmla="*/ 1 h 619"/>
                <a:gd name="T98" fmla="*/ 475 w 1154"/>
                <a:gd name="T99" fmla="*/ 6 h 619"/>
                <a:gd name="T100" fmla="*/ 376 w 1154"/>
                <a:gd name="T101" fmla="*/ 16 h 619"/>
                <a:gd name="T102" fmla="*/ 294 w 1154"/>
                <a:gd name="T103" fmla="*/ 28 h 619"/>
                <a:gd name="T104" fmla="*/ 206 w 1154"/>
                <a:gd name="T105" fmla="*/ 47 h 619"/>
                <a:gd name="T106" fmla="*/ 132 w 1154"/>
                <a:gd name="T107" fmla="*/ 71 h 619"/>
                <a:gd name="T108" fmla="*/ 79 w 1154"/>
                <a:gd name="T109" fmla="*/ 94 h 619"/>
                <a:gd name="T110" fmla="*/ 43 w 1154"/>
                <a:gd name="T111" fmla="*/ 119 h 619"/>
                <a:gd name="T112" fmla="*/ 21 w 1154"/>
                <a:gd name="T113" fmla="*/ 14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54" h="619">
                  <a:moveTo>
                    <a:pt x="21" y="141"/>
                  </a:moveTo>
                  <a:lnTo>
                    <a:pt x="4" y="165"/>
                  </a:lnTo>
                  <a:lnTo>
                    <a:pt x="1" y="186"/>
                  </a:lnTo>
                  <a:lnTo>
                    <a:pt x="0" y="213"/>
                  </a:lnTo>
                  <a:lnTo>
                    <a:pt x="12" y="234"/>
                  </a:lnTo>
                  <a:lnTo>
                    <a:pt x="28" y="251"/>
                  </a:lnTo>
                  <a:lnTo>
                    <a:pt x="51" y="267"/>
                  </a:lnTo>
                  <a:lnTo>
                    <a:pt x="112" y="299"/>
                  </a:lnTo>
                  <a:lnTo>
                    <a:pt x="170" y="321"/>
                  </a:lnTo>
                  <a:lnTo>
                    <a:pt x="223" y="333"/>
                  </a:lnTo>
                  <a:lnTo>
                    <a:pt x="291" y="348"/>
                  </a:lnTo>
                  <a:lnTo>
                    <a:pt x="354" y="358"/>
                  </a:lnTo>
                  <a:lnTo>
                    <a:pt x="442" y="367"/>
                  </a:lnTo>
                  <a:lnTo>
                    <a:pt x="535" y="372"/>
                  </a:lnTo>
                  <a:lnTo>
                    <a:pt x="654" y="375"/>
                  </a:lnTo>
                  <a:lnTo>
                    <a:pt x="672" y="402"/>
                  </a:lnTo>
                  <a:lnTo>
                    <a:pt x="680" y="426"/>
                  </a:lnTo>
                  <a:lnTo>
                    <a:pt x="679" y="453"/>
                  </a:lnTo>
                  <a:lnTo>
                    <a:pt x="665" y="487"/>
                  </a:lnTo>
                  <a:lnTo>
                    <a:pt x="643" y="519"/>
                  </a:lnTo>
                  <a:lnTo>
                    <a:pt x="585" y="575"/>
                  </a:lnTo>
                  <a:lnTo>
                    <a:pt x="533" y="618"/>
                  </a:lnTo>
                  <a:lnTo>
                    <a:pt x="589" y="599"/>
                  </a:lnTo>
                  <a:lnTo>
                    <a:pt x="638" y="577"/>
                  </a:lnTo>
                  <a:lnTo>
                    <a:pt x="677" y="555"/>
                  </a:lnTo>
                  <a:lnTo>
                    <a:pt x="728" y="515"/>
                  </a:lnTo>
                  <a:lnTo>
                    <a:pt x="761" y="482"/>
                  </a:lnTo>
                  <a:lnTo>
                    <a:pt x="785" y="444"/>
                  </a:lnTo>
                  <a:lnTo>
                    <a:pt x="799" y="409"/>
                  </a:lnTo>
                  <a:lnTo>
                    <a:pt x="797" y="375"/>
                  </a:lnTo>
                  <a:lnTo>
                    <a:pt x="866" y="372"/>
                  </a:lnTo>
                  <a:lnTo>
                    <a:pt x="930" y="363"/>
                  </a:lnTo>
                  <a:lnTo>
                    <a:pt x="991" y="349"/>
                  </a:lnTo>
                  <a:lnTo>
                    <a:pt x="1041" y="328"/>
                  </a:lnTo>
                  <a:lnTo>
                    <a:pt x="1077" y="309"/>
                  </a:lnTo>
                  <a:lnTo>
                    <a:pt x="1109" y="285"/>
                  </a:lnTo>
                  <a:lnTo>
                    <a:pt x="1134" y="258"/>
                  </a:lnTo>
                  <a:lnTo>
                    <a:pt x="1150" y="219"/>
                  </a:lnTo>
                  <a:lnTo>
                    <a:pt x="1153" y="188"/>
                  </a:lnTo>
                  <a:lnTo>
                    <a:pt x="1142" y="149"/>
                  </a:lnTo>
                  <a:lnTo>
                    <a:pt x="1122" y="121"/>
                  </a:lnTo>
                  <a:lnTo>
                    <a:pt x="1096" y="97"/>
                  </a:lnTo>
                  <a:lnTo>
                    <a:pt x="1063" y="76"/>
                  </a:lnTo>
                  <a:lnTo>
                    <a:pt x="1021" y="56"/>
                  </a:lnTo>
                  <a:lnTo>
                    <a:pt x="932" y="27"/>
                  </a:lnTo>
                  <a:lnTo>
                    <a:pt x="843" y="12"/>
                  </a:lnTo>
                  <a:lnTo>
                    <a:pt x="766" y="3"/>
                  </a:lnTo>
                  <a:lnTo>
                    <a:pt x="660" y="0"/>
                  </a:lnTo>
                  <a:lnTo>
                    <a:pt x="578" y="1"/>
                  </a:lnTo>
                  <a:lnTo>
                    <a:pt x="475" y="6"/>
                  </a:lnTo>
                  <a:lnTo>
                    <a:pt x="376" y="16"/>
                  </a:lnTo>
                  <a:lnTo>
                    <a:pt x="294" y="28"/>
                  </a:lnTo>
                  <a:lnTo>
                    <a:pt x="206" y="47"/>
                  </a:lnTo>
                  <a:lnTo>
                    <a:pt x="132" y="71"/>
                  </a:lnTo>
                  <a:lnTo>
                    <a:pt x="79" y="94"/>
                  </a:lnTo>
                  <a:lnTo>
                    <a:pt x="43" y="119"/>
                  </a:lnTo>
                  <a:lnTo>
                    <a:pt x="21" y="141"/>
                  </a:lnTo>
                  <a:close/>
                </a:path>
              </a:pathLst>
            </a:custGeom>
            <a:solidFill>
              <a:srgbClr val="E6E6FA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 rot="12640200">
              <a:off x="1097" y="275"/>
              <a:ext cx="912" cy="874"/>
            </a:xfrm>
            <a:custGeom>
              <a:avLst/>
              <a:gdLst>
                <a:gd name="T0" fmla="*/ 16 w 912"/>
                <a:gd name="T1" fmla="*/ 198 h 874"/>
                <a:gd name="T2" fmla="*/ 3 w 912"/>
                <a:gd name="T3" fmla="*/ 233 h 874"/>
                <a:gd name="T4" fmla="*/ 0 w 912"/>
                <a:gd name="T5" fmla="*/ 262 h 874"/>
                <a:gd name="T6" fmla="*/ 0 w 912"/>
                <a:gd name="T7" fmla="*/ 300 h 874"/>
                <a:gd name="T8" fmla="*/ 9 w 912"/>
                <a:gd name="T9" fmla="*/ 330 h 874"/>
                <a:gd name="T10" fmla="*/ 22 w 912"/>
                <a:gd name="T11" fmla="*/ 354 h 874"/>
                <a:gd name="T12" fmla="*/ 40 w 912"/>
                <a:gd name="T13" fmla="*/ 376 h 874"/>
                <a:gd name="T14" fmla="*/ 88 w 912"/>
                <a:gd name="T15" fmla="*/ 422 h 874"/>
                <a:gd name="T16" fmla="*/ 134 w 912"/>
                <a:gd name="T17" fmla="*/ 452 h 874"/>
                <a:gd name="T18" fmla="*/ 175 w 912"/>
                <a:gd name="T19" fmla="*/ 470 h 874"/>
                <a:gd name="T20" fmla="*/ 230 w 912"/>
                <a:gd name="T21" fmla="*/ 490 h 874"/>
                <a:gd name="T22" fmla="*/ 279 w 912"/>
                <a:gd name="T23" fmla="*/ 504 h 874"/>
                <a:gd name="T24" fmla="*/ 349 w 912"/>
                <a:gd name="T25" fmla="*/ 517 h 874"/>
                <a:gd name="T26" fmla="*/ 423 w 912"/>
                <a:gd name="T27" fmla="*/ 525 h 874"/>
                <a:gd name="T28" fmla="*/ 517 w 912"/>
                <a:gd name="T29" fmla="*/ 529 h 874"/>
                <a:gd name="T30" fmla="*/ 531 w 912"/>
                <a:gd name="T31" fmla="*/ 567 h 874"/>
                <a:gd name="T32" fmla="*/ 537 w 912"/>
                <a:gd name="T33" fmla="*/ 601 h 874"/>
                <a:gd name="T34" fmla="*/ 536 w 912"/>
                <a:gd name="T35" fmla="*/ 640 h 874"/>
                <a:gd name="T36" fmla="*/ 526 w 912"/>
                <a:gd name="T37" fmla="*/ 687 h 874"/>
                <a:gd name="T38" fmla="*/ 508 w 912"/>
                <a:gd name="T39" fmla="*/ 732 h 874"/>
                <a:gd name="T40" fmla="*/ 462 w 912"/>
                <a:gd name="T41" fmla="*/ 812 h 874"/>
                <a:gd name="T42" fmla="*/ 421 w 912"/>
                <a:gd name="T43" fmla="*/ 873 h 874"/>
                <a:gd name="T44" fmla="*/ 466 w 912"/>
                <a:gd name="T45" fmla="*/ 845 h 874"/>
                <a:gd name="T46" fmla="*/ 504 w 912"/>
                <a:gd name="T47" fmla="*/ 815 h 874"/>
                <a:gd name="T48" fmla="*/ 535 w 912"/>
                <a:gd name="T49" fmla="*/ 783 h 874"/>
                <a:gd name="T50" fmla="*/ 575 w 912"/>
                <a:gd name="T51" fmla="*/ 726 h 874"/>
                <a:gd name="T52" fmla="*/ 601 w 912"/>
                <a:gd name="T53" fmla="*/ 680 h 874"/>
                <a:gd name="T54" fmla="*/ 620 w 912"/>
                <a:gd name="T55" fmla="*/ 626 h 874"/>
                <a:gd name="T56" fmla="*/ 631 w 912"/>
                <a:gd name="T57" fmla="*/ 577 h 874"/>
                <a:gd name="T58" fmla="*/ 630 w 912"/>
                <a:gd name="T59" fmla="*/ 529 h 874"/>
                <a:gd name="T60" fmla="*/ 684 w 912"/>
                <a:gd name="T61" fmla="*/ 524 h 874"/>
                <a:gd name="T62" fmla="*/ 735 w 912"/>
                <a:gd name="T63" fmla="*/ 512 h 874"/>
                <a:gd name="T64" fmla="*/ 783 w 912"/>
                <a:gd name="T65" fmla="*/ 492 h 874"/>
                <a:gd name="T66" fmla="*/ 823 w 912"/>
                <a:gd name="T67" fmla="*/ 463 h 874"/>
                <a:gd name="T68" fmla="*/ 851 w 912"/>
                <a:gd name="T69" fmla="*/ 436 h 874"/>
                <a:gd name="T70" fmla="*/ 876 w 912"/>
                <a:gd name="T71" fmla="*/ 402 h 874"/>
                <a:gd name="T72" fmla="*/ 896 w 912"/>
                <a:gd name="T73" fmla="*/ 363 h 874"/>
                <a:gd name="T74" fmla="*/ 909 w 912"/>
                <a:gd name="T75" fmla="*/ 309 h 874"/>
                <a:gd name="T76" fmla="*/ 911 w 912"/>
                <a:gd name="T77" fmla="*/ 264 h 874"/>
                <a:gd name="T78" fmla="*/ 903 w 912"/>
                <a:gd name="T79" fmla="*/ 210 h 874"/>
                <a:gd name="T80" fmla="*/ 887 w 912"/>
                <a:gd name="T81" fmla="*/ 170 h 874"/>
                <a:gd name="T82" fmla="*/ 866 w 912"/>
                <a:gd name="T83" fmla="*/ 136 h 874"/>
                <a:gd name="T84" fmla="*/ 840 w 912"/>
                <a:gd name="T85" fmla="*/ 106 h 874"/>
                <a:gd name="T86" fmla="*/ 807 w 912"/>
                <a:gd name="T87" fmla="*/ 78 h 874"/>
                <a:gd name="T88" fmla="*/ 736 w 912"/>
                <a:gd name="T89" fmla="*/ 38 h 874"/>
                <a:gd name="T90" fmla="*/ 666 w 912"/>
                <a:gd name="T91" fmla="*/ 16 h 874"/>
                <a:gd name="T92" fmla="*/ 605 w 912"/>
                <a:gd name="T93" fmla="*/ 4 h 874"/>
                <a:gd name="T94" fmla="*/ 521 w 912"/>
                <a:gd name="T95" fmla="*/ 0 h 874"/>
                <a:gd name="T96" fmla="*/ 456 w 912"/>
                <a:gd name="T97" fmla="*/ 0 h 874"/>
                <a:gd name="T98" fmla="*/ 375 w 912"/>
                <a:gd name="T99" fmla="*/ 7 h 874"/>
                <a:gd name="T100" fmla="*/ 297 w 912"/>
                <a:gd name="T101" fmla="*/ 22 h 874"/>
                <a:gd name="T102" fmla="*/ 232 w 912"/>
                <a:gd name="T103" fmla="*/ 39 h 874"/>
                <a:gd name="T104" fmla="*/ 162 w 912"/>
                <a:gd name="T105" fmla="*/ 65 h 874"/>
                <a:gd name="T106" fmla="*/ 104 w 912"/>
                <a:gd name="T107" fmla="*/ 99 h 874"/>
                <a:gd name="T108" fmla="*/ 62 w 912"/>
                <a:gd name="T109" fmla="*/ 133 h 874"/>
                <a:gd name="T110" fmla="*/ 33 w 912"/>
                <a:gd name="T111" fmla="*/ 168 h 874"/>
                <a:gd name="T112" fmla="*/ 16 w 912"/>
                <a:gd name="T113" fmla="*/ 198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2" h="874">
                  <a:moveTo>
                    <a:pt x="16" y="198"/>
                  </a:moveTo>
                  <a:lnTo>
                    <a:pt x="3" y="233"/>
                  </a:lnTo>
                  <a:lnTo>
                    <a:pt x="0" y="262"/>
                  </a:lnTo>
                  <a:lnTo>
                    <a:pt x="0" y="300"/>
                  </a:lnTo>
                  <a:lnTo>
                    <a:pt x="9" y="330"/>
                  </a:lnTo>
                  <a:lnTo>
                    <a:pt x="22" y="354"/>
                  </a:lnTo>
                  <a:lnTo>
                    <a:pt x="40" y="376"/>
                  </a:lnTo>
                  <a:lnTo>
                    <a:pt x="88" y="422"/>
                  </a:lnTo>
                  <a:lnTo>
                    <a:pt x="134" y="452"/>
                  </a:lnTo>
                  <a:lnTo>
                    <a:pt x="175" y="470"/>
                  </a:lnTo>
                  <a:lnTo>
                    <a:pt x="230" y="490"/>
                  </a:lnTo>
                  <a:lnTo>
                    <a:pt x="279" y="504"/>
                  </a:lnTo>
                  <a:lnTo>
                    <a:pt x="349" y="517"/>
                  </a:lnTo>
                  <a:lnTo>
                    <a:pt x="423" y="525"/>
                  </a:lnTo>
                  <a:lnTo>
                    <a:pt x="517" y="529"/>
                  </a:lnTo>
                  <a:lnTo>
                    <a:pt x="531" y="567"/>
                  </a:lnTo>
                  <a:lnTo>
                    <a:pt x="537" y="601"/>
                  </a:lnTo>
                  <a:lnTo>
                    <a:pt x="536" y="640"/>
                  </a:lnTo>
                  <a:lnTo>
                    <a:pt x="526" y="687"/>
                  </a:lnTo>
                  <a:lnTo>
                    <a:pt x="508" y="732"/>
                  </a:lnTo>
                  <a:lnTo>
                    <a:pt x="462" y="812"/>
                  </a:lnTo>
                  <a:lnTo>
                    <a:pt x="421" y="873"/>
                  </a:lnTo>
                  <a:lnTo>
                    <a:pt x="466" y="845"/>
                  </a:lnTo>
                  <a:lnTo>
                    <a:pt x="504" y="815"/>
                  </a:lnTo>
                  <a:lnTo>
                    <a:pt x="535" y="783"/>
                  </a:lnTo>
                  <a:lnTo>
                    <a:pt x="575" y="726"/>
                  </a:lnTo>
                  <a:lnTo>
                    <a:pt x="601" y="680"/>
                  </a:lnTo>
                  <a:lnTo>
                    <a:pt x="620" y="626"/>
                  </a:lnTo>
                  <a:lnTo>
                    <a:pt x="631" y="577"/>
                  </a:lnTo>
                  <a:lnTo>
                    <a:pt x="630" y="529"/>
                  </a:lnTo>
                  <a:lnTo>
                    <a:pt x="684" y="524"/>
                  </a:lnTo>
                  <a:lnTo>
                    <a:pt x="735" y="512"/>
                  </a:lnTo>
                  <a:lnTo>
                    <a:pt x="783" y="492"/>
                  </a:lnTo>
                  <a:lnTo>
                    <a:pt x="823" y="463"/>
                  </a:lnTo>
                  <a:lnTo>
                    <a:pt x="851" y="436"/>
                  </a:lnTo>
                  <a:lnTo>
                    <a:pt x="876" y="402"/>
                  </a:lnTo>
                  <a:lnTo>
                    <a:pt x="896" y="363"/>
                  </a:lnTo>
                  <a:lnTo>
                    <a:pt x="909" y="309"/>
                  </a:lnTo>
                  <a:lnTo>
                    <a:pt x="911" y="264"/>
                  </a:lnTo>
                  <a:lnTo>
                    <a:pt x="903" y="210"/>
                  </a:lnTo>
                  <a:lnTo>
                    <a:pt x="887" y="170"/>
                  </a:lnTo>
                  <a:lnTo>
                    <a:pt x="866" y="136"/>
                  </a:lnTo>
                  <a:lnTo>
                    <a:pt x="840" y="106"/>
                  </a:lnTo>
                  <a:lnTo>
                    <a:pt x="807" y="78"/>
                  </a:lnTo>
                  <a:lnTo>
                    <a:pt x="736" y="38"/>
                  </a:lnTo>
                  <a:lnTo>
                    <a:pt x="666" y="16"/>
                  </a:lnTo>
                  <a:lnTo>
                    <a:pt x="605" y="4"/>
                  </a:lnTo>
                  <a:lnTo>
                    <a:pt x="521" y="0"/>
                  </a:lnTo>
                  <a:lnTo>
                    <a:pt x="456" y="0"/>
                  </a:lnTo>
                  <a:lnTo>
                    <a:pt x="375" y="7"/>
                  </a:lnTo>
                  <a:lnTo>
                    <a:pt x="297" y="22"/>
                  </a:lnTo>
                  <a:lnTo>
                    <a:pt x="232" y="39"/>
                  </a:lnTo>
                  <a:lnTo>
                    <a:pt x="162" y="65"/>
                  </a:lnTo>
                  <a:lnTo>
                    <a:pt x="104" y="99"/>
                  </a:lnTo>
                  <a:lnTo>
                    <a:pt x="62" y="133"/>
                  </a:lnTo>
                  <a:lnTo>
                    <a:pt x="33" y="168"/>
                  </a:lnTo>
                  <a:lnTo>
                    <a:pt x="16" y="198"/>
                  </a:lnTo>
                  <a:close/>
                </a:path>
              </a:pathLst>
            </a:custGeom>
            <a:solidFill>
              <a:srgbClr val="E6E6FA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6" name="Picture 14" descr="NBKImageTemp(6)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2371"/>
              <a:ext cx="1149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7" name="Freeform 15"/>
            <p:cNvSpPr>
              <a:spLocks/>
            </p:cNvSpPr>
            <p:nvPr/>
          </p:nvSpPr>
          <p:spPr bwMode="auto">
            <a:xfrm rot="20508600">
              <a:off x="1122" y="1493"/>
              <a:ext cx="1295" cy="1052"/>
            </a:xfrm>
            <a:custGeom>
              <a:avLst/>
              <a:gdLst>
                <a:gd name="T0" fmla="*/ 29 w 1295"/>
                <a:gd name="T1" fmla="*/ 511 h 1052"/>
                <a:gd name="T2" fmla="*/ 93 w 1295"/>
                <a:gd name="T3" fmla="*/ 597 h 1052"/>
                <a:gd name="T4" fmla="*/ 190 w 1295"/>
                <a:gd name="T5" fmla="*/ 672 h 1052"/>
                <a:gd name="T6" fmla="*/ 294 w 1295"/>
                <a:gd name="T7" fmla="*/ 723 h 1052"/>
                <a:gd name="T8" fmla="*/ 421 w 1295"/>
                <a:gd name="T9" fmla="*/ 762 h 1052"/>
                <a:gd name="T10" fmla="*/ 514 w 1295"/>
                <a:gd name="T11" fmla="*/ 778 h 1052"/>
                <a:gd name="T12" fmla="*/ 670 w 1295"/>
                <a:gd name="T13" fmla="*/ 786 h 1052"/>
                <a:gd name="T14" fmla="*/ 796 w 1295"/>
                <a:gd name="T15" fmla="*/ 775 h 1052"/>
                <a:gd name="T16" fmla="*/ 712 w 1295"/>
                <a:gd name="T17" fmla="*/ 796 h 1052"/>
                <a:gd name="T18" fmla="*/ 674 w 1295"/>
                <a:gd name="T19" fmla="*/ 838 h 1052"/>
                <a:gd name="T20" fmla="*/ 691 w 1295"/>
                <a:gd name="T21" fmla="*/ 866 h 1052"/>
                <a:gd name="T22" fmla="*/ 819 w 1295"/>
                <a:gd name="T23" fmla="*/ 906 h 1052"/>
                <a:gd name="T24" fmla="*/ 797 w 1295"/>
                <a:gd name="T25" fmla="*/ 923 h 1052"/>
                <a:gd name="T26" fmla="*/ 777 w 1295"/>
                <a:gd name="T27" fmla="*/ 944 h 1052"/>
                <a:gd name="T28" fmla="*/ 800 w 1295"/>
                <a:gd name="T29" fmla="*/ 964 h 1052"/>
                <a:gd name="T30" fmla="*/ 874 w 1295"/>
                <a:gd name="T31" fmla="*/ 982 h 1052"/>
                <a:gd name="T32" fmla="*/ 812 w 1295"/>
                <a:gd name="T33" fmla="*/ 1006 h 1052"/>
                <a:gd name="T34" fmla="*/ 810 w 1295"/>
                <a:gd name="T35" fmla="*/ 1023 h 1052"/>
                <a:gd name="T36" fmla="*/ 872 w 1295"/>
                <a:gd name="T37" fmla="*/ 1051 h 1052"/>
                <a:gd name="T38" fmla="*/ 960 w 1295"/>
                <a:gd name="T39" fmla="*/ 1035 h 1052"/>
                <a:gd name="T40" fmla="*/ 969 w 1295"/>
                <a:gd name="T41" fmla="*/ 1010 h 1052"/>
                <a:gd name="T42" fmla="*/ 912 w 1295"/>
                <a:gd name="T43" fmla="*/ 982 h 1052"/>
                <a:gd name="T44" fmla="*/ 982 w 1295"/>
                <a:gd name="T45" fmla="*/ 969 h 1052"/>
                <a:gd name="T46" fmla="*/ 1020 w 1295"/>
                <a:gd name="T47" fmla="*/ 944 h 1052"/>
                <a:gd name="T48" fmla="*/ 1013 w 1295"/>
                <a:gd name="T49" fmla="*/ 930 h 1052"/>
                <a:gd name="T50" fmla="*/ 886 w 1295"/>
                <a:gd name="T51" fmla="*/ 907 h 1052"/>
                <a:gd name="T52" fmla="*/ 1012 w 1295"/>
                <a:gd name="T53" fmla="*/ 891 h 1052"/>
                <a:gd name="T54" fmla="*/ 1077 w 1295"/>
                <a:gd name="T55" fmla="*/ 851 h 1052"/>
                <a:gd name="T56" fmla="*/ 1074 w 1295"/>
                <a:gd name="T57" fmla="*/ 820 h 1052"/>
                <a:gd name="T58" fmla="*/ 970 w 1295"/>
                <a:gd name="T59" fmla="*/ 775 h 1052"/>
                <a:gd name="T60" fmla="*/ 861 w 1295"/>
                <a:gd name="T61" fmla="*/ 767 h 1052"/>
                <a:gd name="T62" fmla="*/ 888 w 1295"/>
                <a:gd name="T63" fmla="*/ 758 h 1052"/>
                <a:gd name="T64" fmla="*/ 1010 w 1295"/>
                <a:gd name="T65" fmla="*/ 719 h 1052"/>
                <a:gd name="T66" fmla="*/ 1140 w 1295"/>
                <a:gd name="T67" fmla="*/ 648 h 1052"/>
                <a:gd name="T68" fmla="*/ 1242 w 1295"/>
                <a:gd name="T69" fmla="*/ 548 h 1052"/>
                <a:gd name="T70" fmla="*/ 1290 w 1295"/>
                <a:gd name="T71" fmla="*/ 441 h 1052"/>
                <a:gd name="T72" fmla="*/ 1293 w 1295"/>
                <a:gd name="T73" fmla="*/ 366 h 1052"/>
                <a:gd name="T74" fmla="*/ 1273 w 1295"/>
                <a:gd name="T75" fmla="*/ 292 h 1052"/>
                <a:gd name="T76" fmla="*/ 1227 w 1295"/>
                <a:gd name="T77" fmla="*/ 218 h 1052"/>
                <a:gd name="T78" fmla="*/ 1158 w 1295"/>
                <a:gd name="T79" fmla="*/ 151 h 1052"/>
                <a:gd name="T80" fmla="*/ 1039 w 1295"/>
                <a:gd name="T81" fmla="*/ 80 h 1052"/>
                <a:gd name="T82" fmla="*/ 878 w 1295"/>
                <a:gd name="T83" fmla="*/ 26 h 1052"/>
                <a:gd name="T84" fmla="*/ 678 w 1295"/>
                <a:gd name="T85" fmla="*/ 0 h 1052"/>
                <a:gd name="T86" fmla="*/ 483 w 1295"/>
                <a:gd name="T87" fmla="*/ 13 h 1052"/>
                <a:gd name="T88" fmla="*/ 278 w 1295"/>
                <a:gd name="T89" fmla="*/ 70 h 1052"/>
                <a:gd name="T90" fmla="*/ 132 w 1295"/>
                <a:gd name="T91" fmla="*/ 155 h 1052"/>
                <a:gd name="T92" fmla="*/ 39 w 1295"/>
                <a:gd name="T93" fmla="*/ 257 h 1052"/>
                <a:gd name="T94" fmla="*/ 5 w 1295"/>
                <a:gd name="T95" fmla="*/ 343 h 1052"/>
                <a:gd name="T96" fmla="*/ 5 w 1295"/>
                <a:gd name="T97" fmla="*/ 443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5" h="1052">
                  <a:moveTo>
                    <a:pt x="5" y="443"/>
                  </a:moveTo>
                  <a:lnTo>
                    <a:pt x="8" y="458"/>
                  </a:lnTo>
                  <a:lnTo>
                    <a:pt x="17" y="485"/>
                  </a:lnTo>
                  <a:lnTo>
                    <a:pt x="29" y="511"/>
                  </a:lnTo>
                  <a:lnTo>
                    <a:pt x="39" y="528"/>
                  </a:lnTo>
                  <a:lnTo>
                    <a:pt x="51" y="546"/>
                  </a:lnTo>
                  <a:lnTo>
                    <a:pt x="66" y="567"/>
                  </a:lnTo>
                  <a:lnTo>
                    <a:pt x="93" y="597"/>
                  </a:lnTo>
                  <a:lnTo>
                    <a:pt x="114" y="617"/>
                  </a:lnTo>
                  <a:lnTo>
                    <a:pt x="139" y="637"/>
                  </a:lnTo>
                  <a:lnTo>
                    <a:pt x="166" y="657"/>
                  </a:lnTo>
                  <a:lnTo>
                    <a:pt x="190" y="672"/>
                  </a:lnTo>
                  <a:lnTo>
                    <a:pt x="213" y="685"/>
                  </a:lnTo>
                  <a:lnTo>
                    <a:pt x="236" y="697"/>
                  </a:lnTo>
                  <a:lnTo>
                    <a:pt x="258" y="707"/>
                  </a:lnTo>
                  <a:lnTo>
                    <a:pt x="294" y="723"/>
                  </a:lnTo>
                  <a:lnTo>
                    <a:pt x="327" y="735"/>
                  </a:lnTo>
                  <a:lnTo>
                    <a:pt x="367" y="748"/>
                  </a:lnTo>
                  <a:lnTo>
                    <a:pt x="399" y="756"/>
                  </a:lnTo>
                  <a:lnTo>
                    <a:pt x="421" y="762"/>
                  </a:lnTo>
                  <a:lnTo>
                    <a:pt x="439" y="766"/>
                  </a:lnTo>
                  <a:lnTo>
                    <a:pt x="463" y="770"/>
                  </a:lnTo>
                  <a:lnTo>
                    <a:pt x="487" y="774"/>
                  </a:lnTo>
                  <a:lnTo>
                    <a:pt x="514" y="778"/>
                  </a:lnTo>
                  <a:lnTo>
                    <a:pt x="539" y="781"/>
                  </a:lnTo>
                  <a:lnTo>
                    <a:pt x="576" y="784"/>
                  </a:lnTo>
                  <a:lnTo>
                    <a:pt x="617" y="786"/>
                  </a:lnTo>
                  <a:lnTo>
                    <a:pt x="670" y="786"/>
                  </a:lnTo>
                  <a:lnTo>
                    <a:pt x="701" y="785"/>
                  </a:lnTo>
                  <a:lnTo>
                    <a:pt x="716" y="784"/>
                  </a:lnTo>
                  <a:lnTo>
                    <a:pt x="761" y="780"/>
                  </a:lnTo>
                  <a:lnTo>
                    <a:pt x="796" y="775"/>
                  </a:lnTo>
                  <a:lnTo>
                    <a:pt x="837" y="768"/>
                  </a:lnTo>
                  <a:lnTo>
                    <a:pt x="774" y="779"/>
                  </a:lnTo>
                  <a:lnTo>
                    <a:pt x="741" y="786"/>
                  </a:lnTo>
                  <a:lnTo>
                    <a:pt x="712" y="796"/>
                  </a:lnTo>
                  <a:lnTo>
                    <a:pt x="687" y="813"/>
                  </a:lnTo>
                  <a:lnTo>
                    <a:pt x="680" y="821"/>
                  </a:lnTo>
                  <a:lnTo>
                    <a:pt x="676" y="830"/>
                  </a:lnTo>
                  <a:lnTo>
                    <a:pt x="674" y="838"/>
                  </a:lnTo>
                  <a:lnTo>
                    <a:pt x="676" y="845"/>
                  </a:lnTo>
                  <a:lnTo>
                    <a:pt x="679" y="852"/>
                  </a:lnTo>
                  <a:lnTo>
                    <a:pt x="683" y="858"/>
                  </a:lnTo>
                  <a:lnTo>
                    <a:pt x="691" y="866"/>
                  </a:lnTo>
                  <a:lnTo>
                    <a:pt x="715" y="880"/>
                  </a:lnTo>
                  <a:lnTo>
                    <a:pt x="753" y="894"/>
                  </a:lnTo>
                  <a:lnTo>
                    <a:pt x="785" y="901"/>
                  </a:lnTo>
                  <a:lnTo>
                    <a:pt x="819" y="906"/>
                  </a:lnTo>
                  <a:lnTo>
                    <a:pt x="886" y="907"/>
                  </a:lnTo>
                  <a:lnTo>
                    <a:pt x="842" y="911"/>
                  </a:lnTo>
                  <a:lnTo>
                    <a:pt x="821" y="915"/>
                  </a:lnTo>
                  <a:lnTo>
                    <a:pt x="797" y="923"/>
                  </a:lnTo>
                  <a:lnTo>
                    <a:pt x="789" y="927"/>
                  </a:lnTo>
                  <a:lnTo>
                    <a:pt x="782" y="932"/>
                  </a:lnTo>
                  <a:lnTo>
                    <a:pt x="778" y="937"/>
                  </a:lnTo>
                  <a:lnTo>
                    <a:pt x="777" y="944"/>
                  </a:lnTo>
                  <a:lnTo>
                    <a:pt x="779" y="948"/>
                  </a:lnTo>
                  <a:lnTo>
                    <a:pt x="782" y="954"/>
                  </a:lnTo>
                  <a:lnTo>
                    <a:pt x="789" y="959"/>
                  </a:lnTo>
                  <a:lnTo>
                    <a:pt x="800" y="964"/>
                  </a:lnTo>
                  <a:lnTo>
                    <a:pt x="830" y="973"/>
                  </a:lnTo>
                  <a:lnTo>
                    <a:pt x="860" y="977"/>
                  </a:lnTo>
                  <a:lnTo>
                    <a:pt x="895" y="980"/>
                  </a:lnTo>
                  <a:lnTo>
                    <a:pt x="874" y="982"/>
                  </a:lnTo>
                  <a:lnTo>
                    <a:pt x="844" y="987"/>
                  </a:lnTo>
                  <a:lnTo>
                    <a:pt x="828" y="993"/>
                  </a:lnTo>
                  <a:lnTo>
                    <a:pt x="817" y="1001"/>
                  </a:lnTo>
                  <a:lnTo>
                    <a:pt x="812" y="1006"/>
                  </a:lnTo>
                  <a:lnTo>
                    <a:pt x="809" y="1011"/>
                  </a:lnTo>
                  <a:lnTo>
                    <a:pt x="808" y="1014"/>
                  </a:lnTo>
                  <a:lnTo>
                    <a:pt x="808" y="1019"/>
                  </a:lnTo>
                  <a:lnTo>
                    <a:pt x="810" y="1023"/>
                  </a:lnTo>
                  <a:lnTo>
                    <a:pt x="813" y="1029"/>
                  </a:lnTo>
                  <a:lnTo>
                    <a:pt x="825" y="1038"/>
                  </a:lnTo>
                  <a:lnTo>
                    <a:pt x="845" y="1047"/>
                  </a:lnTo>
                  <a:lnTo>
                    <a:pt x="872" y="1051"/>
                  </a:lnTo>
                  <a:lnTo>
                    <a:pt x="909" y="1051"/>
                  </a:lnTo>
                  <a:lnTo>
                    <a:pt x="933" y="1047"/>
                  </a:lnTo>
                  <a:lnTo>
                    <a:pt x="952" y="1039"/>
                  </a:lnTo>
                  <a:lnTo>
                    <a:pt x="960" y="1035"/>
                  </a:lnTo>
                  <a:lnTo>
                    <a:pt x="968" y="1025"/>
                  </a:lnTo>
                  <a:lnTo>
                    <a:pt x="970" y="1020"/>
                  </a:lnTo>
                  <a:lnTo>
                    <a:pt x="971" y="1015"/>
                  </a:lnTo>
                  <a:lnTo>
                    <a:pt x="969" y="1010"/>
                  </a:lnTo>
                  <a:lnTo>
                    <a:pt x="964" y="1002"/>
                  </a:lnTo>
                  <a:lnTo>
                    <a:pt x="956" y="996"/>
                  </a:lnTo>
                  <a:lnTo>
                    <a:pt x="941" y="989"/>
                  </a:lnTo>
                  <a:lnTo>
                    <a:pt x="912" y="982"/>
                  </a:lnTo>
                  <a:lnTo>
                    <a:pt x="895" y="980"/>
                  </a:lnTo>
                  <a:lnTo>
                    <a:pt x="926" y="979"/>
                  </a:lnTo>
                  <a:lnTo>
                    <a:pt x="951" y="975"/>
                  </a:lnTo>
                  <a:lnTo>
                    <a:pt x="982" y="969"/>
                  </a:lnTo>
                  <a:lnTo>
                    <a:pt x="1005" y="960"/>
                  </a:lnTo>
                  <a:lnTo>
                    <a:pt x="1012" y="955"/>
                  </a:lnTo>
                  <a:lnTo>
                    <a:pt x="1017" y="950"/>
                  </a:lnTo>
                  <a:lnTo>
                    <a:pt x="1020" y="944"/>
                  </a:lnTo>
                  <a:lnTo>
                    <a:pt x="1020" y="941"/>
                  </a:lnTo>
                  <a:lnTo>
                    <a:pt x="1019" y="938"/>
                  </a:lnTo>
                  <a:lnTo>
                    <a:pt x="1016" y="933"/>
                  </a:lnTo>
                  <a:lnTo>
                    <a:pt x="1013" y="930"/>
                  </a:lnTo>
                  <a:lnTo>
                    <a:pt x="995" y="921"/>
                  </a:lnTo>
                  <a:lnTo>
                    <a:pt x="959" y="911"/>
                  </a:lnTo>
                  <a:lnTo>
                    <a:pt x="921" y="908"/>
                  </a:lnTo>
                  <a:lnTo>
                    <a:pt x="886" y="907"/>
                  </a:lnTo>
                  <a:lnTo>
                    <a:pt x="932" y="905"/>
                  </a:lnTo>
                  <a:lnTo>
                    <a:pt x="954" y="904"/>
                  </a:lnTo>
                  <a:lnTo>
                    <a:pt x="982" y="899"/>
                  </a:lnTo>
                  <a:lnTo>
                    <a:pt x="1012" y="891"/>
                  </a:lnTo>
                  <a:lnTo>
                    <a:pt x="1040" y="880"/>
                  </a:lnTo>
                  <a:lnTo>
                    <a:pt x="1059" y="869"/>
                  </a:lnTo>
                  <a:lnTo>
                    <a:pt x="1067" y="863"/>
                  </a:lnTo>
                  <a:lnTo>
                    <a:pt x="1077" y="851"/>
                  </a:lnTo>
                  <a:lnTo>
                    <a:pt x="1080" y="838"/>
                  </a:lnTo>
                  <a:lnTo>
                    <a:pt x="1079" y="831"/>
                  </a:lnTo>
                  <a:lnTo>
                    <a:pt x="1078" y="826"/>
                  </a:lnTo>
                  <a:lnTo>
                    <a:pt x="1074" y="820"/>
                  </a:lnTo>
                  <a:lnTo>
                    <a:pt x="1059" y="806"/>
                  </a:lnTo>
                  <a:lnTo>
                    <a:pt x="1038" y="794"/>
                  </a:lnTo>
                  <a:lnTo>
                    <a:pt x="999" y="781"/>
                  </a:lnTo>
                  <a:lnTo>
                    <a:pt x="970" y="775"/>
                  </a:lnTo>
                  <a:lnTo>
                    <a:pt x="934" y="769"/>
                  </a:lnTo>
                  <a:lnTo>
                    <a:pt x="909" y="767"/>
                  </a:lnTo>
                  <a:lnTo>
                    <a:pt x="887" y="767"/>
                  </a:lnTo>
                  <a:lnTo>
                    <a:pt x="861" y="767"/>
                  </a:lnTo>
                  <a:lnTo>
                    <a:pt x="837" y="769"/>
                  </a:lnTo>
                  <a:lnTo>
                    <a:pt x="820" y="771"/>
                  </a:lnTo>
                  <a:lnTo>
                    <a:pt x="850" y="766"/>
                  </a:lnTo>
                  <a:lnTo>
                    <a:pt x="888" y="758"/>
                  </a:lnTo>
                  <a:lnTo>
                    <a:pt x="917" y="751"/>
                  </a:lnTo>
                  <a:lnTo>
                    <a:pt x="954" y="740"/>
                  </a:lnTo>
                  <a:lnTo>
                    <a:pt x="983" y="729"/>
                  </a:lnTo>
                  <a:lnTo>
                    <a:pt x="1010" y="719"/>
                  </a:lnTo>
                  <a:lnTo>
                    <a:pt x="1045" y="703"/>
                  </a:lnTo>
                  <a:lnTo>
                    <a:pt x="1076" y="688"/>
                  </a:lnTo>
                  <a:lnTo>
                    <a:pt x="1106" y="671"/>
                  </a:lnTo>
                  <a:lnTo>
                    <a:pt x="1140" y="648"/>
                  </a:lnTo>
                  <a:lnTo>
                    <a:pt x="1170" y="625"/>
                  </a:lnTo>
                  <a:lnTo>
                    <a:pt x="1195" y="603"/>
                  </a:lnTo>
                  <a:lnTo>
                    <a:pt x="1216" y="581"/>
                  </a:lnTo>
                  <a:lnTo>
                    <a:pt x="1242" y="548"/>
                  </a:lnTo>
                  <a:lnTo>
                    <a:pt x="1260" y="520"/>
                  </a:lnTo>
                  <a:lnTo>
                    <a:pt x="1274" y="491"/>
                  </a:lnTo>
                  <a:lnTo>
                    <a:pt x="1285" y="461"/>
                  </a:lnTo>
                  <a:lnTo>
                    <a:pt x="1290" y="441"/>
                  </a:lnTo>
                  <a:lnTo>
                    <a:pt x="1293" y="420"/>
                  </a:lnTo>
                  <a:lnTo>
                    <a:pt x="1294" y="405"/>
                  </a:lnTo>
                  <a:lnTo>
                    <a:pt x="1294" y="379"/>
                  </a:lnTo>
                  <a:lnTo>
                    <a:pt x="1293" y="366"/>
                  </a:lnTo>
                  <a:lnTo>
                    <a:pt x="1290" y="345"/>
                  </a:lnTo>
                  <a:lnTo>
                    <a:pt x="1286" y="331"/>
                  </a:lnTo>
                  <a:lnTo>
                    <a:pt x="1280" y="311"/>
                  </a:lnTo>
                  <a:lnTo>
                    <a:pt x="1273" y="292"/>
                  </a:lnTo>
                  <a:lnTo>
                    <a:pt x="1265" y="275"/>
                  </a:lnTo>
                  <a:lnTo>
                    <a:pt x="1253" y="254"/>
                  </a:lnTo>
                  <a:lnTo>
                    <a:pt x="1242" y="238"/>
                  </a:lnTo>
                  <a:lnTo>
                    <a:pt x="1227" y="218"/>
                  </a:lnTo>
                  <a:lnTo>
                    <a:pt x="1215" y="205"/>
                  </a:lnTo>
                  <a:lnTo>
                    <a:pt x="1196" y="184"/>
                  </a:lnTo>
                  <a:lnTo>
                    <a:pt x="1178" y="169"/>
                  </a:lnTo>
                  <a:lnTo>
                    <a:pt x="1158" y="151"/>
                  </a:lnTo>
                  <a:lnTo>
                    <a:pt x="1134" y="134"/>
                  </a:lnTo>
                  <a:lnTo>
                    <a:pt x="1099" y="111"/>
                  </a:lnTo>
                  <a:lnTo>
                    <a:pt x="1065" y="93"/>
                  </a:lnTo>
                  <a:lnTo>
                    <a:pt x="1039" y="80"/>
                  </a:lnTo>
                  <a:lnTo>
                    <a:pt x="999" y="63"/>
                  </a:lnTo>
                  <a:lnTo>
                    <a:pt x="957" y="48"/>
                  </a:lnTo>
                  <a:lnTo>
                    <a:pt x="923" y="38"/>
                  </a:lnTo>
                  <a:lnTo>
                    <a:pt x="878" y="26"/>
                  </a:lnTo>
                  <a:lnTo>
                    <a:pt x="819" y="14"/>
                  </a:lnTo>
                  <a:lnTo>
                    <a:pt x="771" y="7"/>
                  </a:lnTo>
                  <a:lnTo>
                    <a:pt x="718" y="2"/>
                  </a:lnTo>
                  <a:lnTo>
                    <a:pt x="678" y="0"/>
                  </a:lnTo>
                  <a:lnTo>
                    <a:pt x="621" y="0"/>
                  </a:lnTo>
                  <a:lnTo>
                    <a:pt x="588" y="1"/>
                  </a:lnTo>
                  <a:lnTo>
                    <a:pt x="530" y="6"/>
                  </a:lnTo>
                  <a:lnTo>
                    <a:pt x="483" y="13"/>
                  </a:lnTo>
                  <a:lnTo>
                    <a:pt x="446" y="19"/>
                  </a:lnTo>
                  <a:lnTo>
                    <a:pt x="399" y="30"/>
                  </a:lnTo>
                  <a:lnTo>
                    <a:pt x="335" y="48"/>
                  </a:lnTo>
                  <a:lnTo>
                    <a:pt x="278" y="70"/>
                  </a:lnTo>
                  <a:lnTo>
                    <a:pt x="240" y="88"/>
                  </a:lnTo>
                  <a:lnTo>
                    <a:pt x="200" y="109"/>
                  </a:lnTo>
                  <a:lnTo>
                    <a:pt x="160" y="134"/>
                  </a:lnTo>
                  <a:lnTo>
                    <a:pt x="132" y="155"/>
                  </a:lnTo>
                  <a:lnTo>
                    <a:pt x="101" y="181"/>
                  </a:lnTo>
                  <a:lnTo>
                    <a:pt x="79" y="205"/>
                  </a:lnTo>
                  <a:lnTo>
                    <a:pt x="57" y="230"/>
                  </a:lnTo>
                  <a:lnTo>
                    <a:pt x="39" y="257"/>
                  </a:lnTo>
                  <a:lnTo>
                    <a:pt x="27" y="279"/>
                  </a:lnTo>
                  <a:lnTo>
                    <a:pt x="15" y="306"/>
                  </a:lnTo>
                  <a:lnTo>
                    <a:pt x="9" y="327"/>
                  </a:lnTo>
                  <a:lnTo>
                    <a:pt x="5" y="343"/>
                  </a:lnTo>
                  <a:lnTo>
                    <a:pt x="1" y="369"/>
                  </a:lnTo>
                  <a:lnTo>
                    <a:pt x="0" y="400"/>
                  </a:lnTo>
                  <a:lnTo>
                    <a:pt x="1" y="419"/>
                  </a:lnTo>
                  <a:lnTo>
                    <a:pt x="5" y="443"/>
                  </a:lnTo>
                  <a:close/>
                </a:path>
              </a:pathLst>
            </a:custGeom>
            <a:solidFill>
              <a:srgbClr val="E6E6FA"/>
            </a:solidFill>
            <a:ln w="381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88" name="Picture 16" descr="NBKImageTemp(5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2282"/>
              <a:ext cx="105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9" name="Picture 17" descr="NBKImageTemp(5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2384"/>
              <a:ext cx="105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 descr="NBKImageTemp(5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2406"/>
              <a:ext cx="105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 descr="NBKImageTemp(5)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2" y="2050"/>
              <a:ext cx="105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2" name="Picture 20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" y="2276"/>
              <a:ext cx="329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3" name="Picture 21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" y="2282"/>
              <a:ext cx="32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4" name="Picture 22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" y="2158"/>
              <a:ext cx="32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01" name="Group 29"/>
            <p:cNvGrpSpPr>
              <a:grpSpLocks/>
            </p:cNvGrpSpPr>
            <p:nvPr/>
          </p:nvGrpSpPr>
          <p:grpSpPr bwMode="auto">
            <a:xfrm>
              <a:off x="2445" y="2088"/>
              <a:ext cx="911" cy="495"/>
              <a:chOff x="2445" y="2088"/>
              <a:chExt cx="911" cy="495"/>
            </a:xfrm>
          </p:grpSpPr>
          <p:grpSp>
            <p:nvGrpSpPr>
              <p:cNvPr id="3099" name="Group 27"/>
              <p:cNvGrpSpPr>
                <a:grpSpLocks/>
              </p:cNvGrpSpPr>
              <p:nvPr/>
            </p:nvGrpSpPr>
            <p:grpSpPr bwMode="auto">
              <a:xfrm>
                <a:off x="2445" y="2088"/>
                <a:ext cx="911" cy="495"/>
                <a:chOff x="2445" y="2088"/>
                <a:chExt cx="911" cy="495"/>
              </a:xfrm>
            </p:grpSpPr>
            <p:pic>
              <p:nvPicPr>
                <p:cNvPr id="3095" name="Picture 23" descr="NBKImageTemp(11)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5" y="2169"/>
                  <a:ext cx="329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6" name="Picture 24" descr="NBKImageTemp(11)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7" y="2319"/>
                  <a:ext cx="329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7" name="Picture 25" descr="NBKImageTemp(11)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8" y="2120"/>
                  <a:ext cx="328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8" name="Picture 26" descr="NBKImageTemp(11)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09" y="2088"/>
                  <a:ext cx="329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100" name="колокольчик.mp3">
                <a:hlinkClick r:id="" action="ppaction://media"/>
              </p:cNvPr>
              <p:cNvPicPr>
                <a:picLocks noRot="1" noChangeAspect="1" noChangeArrowheads="1"/>
              </p:cNvPicPr>
              <p:nvPr>
                <a:audioFile r:link="rId5"/>
              </p:nvPr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" y="2475"/>
                <a:ext cx="108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02" name="Picture 30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" y="2239"/>
              <a:ext cx="32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3" name="Picture 31" descr="NBKImageTemp(11)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" y="2293"/>
              <a:ext cx="32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1178" y="746"/>
              <a:ext cx="76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0000FF"/>
                  </a:solidFill>
                </a:rPr>
                <a:t>[z]-[z]-[z]</a:t>
              </a:r>
              <a:endParaRPr lang="ru-RU" sz="1600"/>
            </a:p>
          </p:txBody>
        </p:sp>
        <p:sp>
          <p:nvSpPr>
            <p:cNvPr id="3105" name="Text Box 33"/>
            <p:cNvSpPr txBox="1">
              <a:spLocks noChangeArrowheads="1"/>
            </p:cNvSpPr>
            <p:nvPr/>
          </p:nvSpPr>
          <p:spPr bwMode="auto">
            <a:xfrm>
              <a:off x="2888" y="272"/>
              <a:ext cx="88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700" b="1">
                  <a:solidFill>
                    <a:srgbClr val="0000FF"/>
                  </a:solidFill>
                </a:rPr>
                <a:t>[ð]-[ð]-[ð]</a:t>
              </a:r>
              <a:endParaRPr lang="ru-RU" sz="1700"/>
            </a:p>
          </p:txBody>
        </p:sp>
        <p:sp>
          <p:nvSpPr>
            <p:cNvPr id="3106" name="Text Box 34"/>
            <p:cNvSpPr txBox="1">
              <a:spLocks noChangeArrowheads="1"/>
            </p:cNvSpPr>
            <p:nvPr/>
          </p:nvSpPr>
          <p:spPr bwMode="auto">
            <a:xfrm>
              <a:off x="308" y="1064"/>
              <a:ext cx="812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900" b="1">
                  <a:solidFill>
                    <a:srgbClr val="0000FF"/>
                  </a:solidFill>
                </a:rPr>
                <a:t>[f]-[f]-[f]</a:t>
              </a:r>
              <a:endParaRPr lang="ru-RU" sz="1900"/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1340" y="1574"/>
              <a:ext cx="1088" cy="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rgbClr val="0000FF"/>
                  </a:solidFill>
                </a:rPr>
                <a:t>[w]-[w]-[w]</a:t>
              </a:r>
            </a:p>
            <a:p>
              <a:r>
                <a:rPr lang="ru-RU" sz="2000" b="1">
                  <a:solidFill>
                    <a:srgbClr val="0000FF"/>
                  </a:solidFill>
                </a:rPr>
                <a:t>     [t]-[t]</a:t>
              </a:r>
            </a:p>
            <a:p>
              <a:r>
                <a:rPr lang="ru-RU" sz="2000" b="1">
                  <a:solidFill>
                    <a:srgbClr val="0000FF"/>
                  </a:solidFill>
                </a:rPr>
                <a:t>    [d]-[d]</a:t>
              </a:r>
              <a:endParaRPr lang="ru-RU" sz="2000"/>
            </a:p>
          </p:txBody>
        </p:sp>
        <p:sp>
          <p:nvSpPr>
            <p:cNvPr id="3108" name="Text Box 36"/>
            <p:cNvSpPr txBox="1">
              <a:spLocks noChangeArrowheads="1"/>
            </p:cNvSpPr>
            <p:nvPr/>
          </p:nvSpPr>
          <p:spPr bwMode="auto">
            <a:xfrm>
              <a:off x="2751" y="1586"/>
              <a:ext cx="130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1900" b="1">
                  <a:solidFill>
                    <a:srgbClr val="0000FF"/>
                  </a:solidFill>
                </a:rPr>
                <a:t>[nei]-[nei]-[nei]</a:t>
              </a:r>
              <a:endParaRPr lang="ru-RU" sz="1900"/>
            </a:p>
          </p:txBody>
        </p:sp>
      </p:grpSp>
      <p:pic>
        <p:nvPicPr>
          <p:cNvPr id="3110" name="Picture 38" descr="fileLink">
            <a:hlinkClick r:id="rId14" action="ppaction://hlinkfil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6" y="5706418"/>
            <a:ext cx="188594" cy="15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пчел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6" y="2131502"/>
            <a:ext cx="365760" cy="2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комар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66" y="962753"/>
            <a:ext cx="365760" cy="2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паровоз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6" y="5375963"/>
            <a:ext cx="365760" cy="2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ветер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298821"/>
            <a:ext cx="365760" cy="2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arrow028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460" y="5115604"/>
            <a:ext cx="320040" cy="7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7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42" fill="hold"/>
                                        <p:tgtEl>
                                          <p:spTgt spid="3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764" fill="hold"/>
                                        <p:tgtEl>
                                          <p:spTgt spid="3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272" fill="hold"/>
                                        <p:tgtEl>
                                          <p:spTgt spid="3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115" fill="hold"/>
                                        <p:tgtEl>
                                          <p:spTgt spid="3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7238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0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827882" y="608012"/>
            <a:ext cx="7488237" cy="5641975"/>
          </a:xfrm>
          <a:prstGeom prst="rect">
            <a:avLst/>
          </a:prstGeom>
          <a:noFill/>
          <a:ln w="571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I                            </a:t>
            </a:r>
            <a:r>
              <a:rPr lang="en-US" sz="3600">
                <a:solidFill>
                  <a:srgbClr val="FF0066"/>
                </a:solidFill>
              </a:rPr>
              <a:t>My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You                      </a:t>
            </a:r>
            <a:r>
              <a:rPr lang="en-US" sz="3600">
                <a:solidFill>
                  <a:srgbClr val="FF0066"/>
                </a:solidFill>
              </a:rPr>
              <a:t>Your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He                        </a:t>
            </a:r>
            <a:r>
              <a:rPr lang="en-US" sz="3600">
                <a:solidFill>
                  <a:srgbClr val="FF0066"/>
                </a:solidFill>
              </a:rPr>
              <a:t>His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She                      </a:t>
            </a:r>
            <a:r>
              <a:rPr lang="en-US" sz="3600">
                <a:solidFill>
                  <a:srgbClr val="FF0066"/>
                </a:solidFill>
              </a:rPr>
              <a:t>Her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 It                          </a:t>
            </a:r>
            <a:r>
              <a:rPr lang="en-US" sz="3600">
                <a:solidFill>
                  <a:srgbClr val="FF0066"/>
                </a:solidFill>
              </a:rPr>
              <a:t>Its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We                       </a:t>
            </a:r>
            <a:r>
              <a:rPr lang="en-US" sz="3600">
                <a:solidFill>
                  <a:srgbClr val="FF0066"/>
                </a:solidFill>
              </a:rPr>
              <a:t>Our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99"/>
                </a:solidFill>
              </a:rPr>
              <a:t>    They                    </a:t>
            </a:r>
            <a:r>
              <a:rPr lang="en-US" sz="3600">
                <a:solidFill>
                  <a:srgbClr val="FF0066"/>
                </a:solidFill>
              </a:rPr>
              <a:t>Their</a:t>
            </a:r>
            <a:endParaRPr lang="ru-RU" sz="360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6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9023648" cy="676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52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820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70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0214"/>
            <a:ext cx="9655496" cy="7241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87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22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1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76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5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33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" y="3281655"/>
            <a:ext cx="252984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f...mily</a:t>
            </a:r>
            <a:endParaRPr lang="ru-RU" sz="41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158490" y="3273072"/>
            <a:ext cx="296418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m...ther</a:t>
            </a:r>
            <a:endParaRPr lang="ru-RU" sz="41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038850" y="3290238"/>
            <a:ext cx="259842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f...ther</a:t>
            </a:r>
            <a:endParaRPr lang="ru-RU" sz="41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64030" y="4654971"/>
            <a:ext cx="271272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s...ster</a:t>
            </a:r>
            <a:endParaRPr lang="ru-RU" sz="41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781550" y="4654971"/>
            <a:ext cx="29870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200">
                <a:solidFill>
                  <a:srgbClr val="0000FF"/>
                </a:solidFill>
              </a:rPr>
              <a:t>br...ther</a:t>
            </a:r>
            <a:endParaRPr lang="ru-RU" sz="42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52400" y="3968313"/>
            <a:ext cx="458724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grandm...ther</a:t>
            </a:r>
            <a:endParaRPr lang="ru-RU" sz="41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370070" y="3985480"/>
            <a:ext cx="424434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100">
                <a:solidFill>
                  <a:srgbClr val="0000FF"/>
                </a:solidFill>
              </a:rPr>
              <a:t>grandf...ther</a:t>
            </a:r>
            <a:endParaRPr lang="ru-RU" sz="4100"/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FILL UP THE GAPS</a:t>
            </a:r>
            <a:endParaRPr lang="ru-RU"/>
          </a:p>
        </p:txBody>
      </p:sp>
      <p:pic>
        <p:nvPicPr>
          <p:cNvPr id="14364" name="Picture 28" descr="arrow028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5570515"/>
            <a:ext cx="320040" cy="7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7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17" name="Group 813"/>
          <p:cNvGraphicFramePr>
            <a:graphicFrameLocks noGrp="1"/>
          </p:cNvGraphicFramePr>
          <p:nvPr/>
        </p:nvGraphicFramePr>
        <p:xfrm>
          <a:off x="1979296" y="1742396"/>
          <a:ext cx="5615940" cy="4088483"/>
        </p:xfrm>
        <a:graphic>
          <a:graphicData uri="http://schemas.openxmlformats.org/drawingml/2006/table">
            <a:tbl>
              <a:tblPr/>
              <a:tblGrid>
                <a:gridCol w="510540"/>
                <a:gridCol w="510540"/>
                <a:gridCol w="510540"/>
                <a:gridCol w="508634"/>
                <a:gridCol w="510540"/>
                <a:gridCol w="510540"/>
                <a:gridCol w="510540"/>
                <a:gridCol w="510540"/>
                <a:gridCol w="510540"/>
                <a:gridCol w="510540"/>
                <a:gridCol w="512446"/>
              </a:tblGrid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0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6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9728" marR="109728" marT="41199" marB="411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20" name="Rectangle 8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6 FAMILY-WORDS</a:t>
            </a:r>
            <a:endParaRPr lang="ru-RU"/>
          </a:p>
        </p:txBody>
      </p:sp>
      <p:pic>
        <p:nvPicPr>
          <p:cNvPr id="22322" name="Picture 818" descr="arrow028">
            <a:hlinkClick r:id="rId2" action="ppaction://hlinksldjump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3658394"/>
            <a:ext cx="133350" cy="409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1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5720" y="-8583"/>
            <a:ext cx="9014460" cy="5418879"/>
            <a:chOff x="24" y="-6"/>
            <a:chExt cx="4732" cy="3788"/>
          </a:xfrm>
        </p:grpSpPr>
        <p:pic>
          <p:nvPicPr>
            <p:cNvPr id="15362" name="Picture 2" descr="Mummy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-6"/>
              <a:ext cx="4732" cy="3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3" name="Picture 3" descr="fileLink(7)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3674"/>
              <a:ext cx="108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366" name="Picture 6" descr="arrow028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5570515"/>
            <a:ext cx="320040" cy="7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38150"/>
            <a:ext cx="72390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04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217</Words>
  <Application>Microsoft Office PowerPoint</Application>
  <PresentationFormat>Экран (4:3)</PresentationFormat>
  <Paragraphs>144</Paragraphs>
  <Slides>15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FILL UP THE GAPS</vt:lpstr>
      <vt:lpstr>FIND 6 FAMILY-WORDS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7</cp:revision>
  <dcterms:created xsi:type="dcterms:W3CDTF">2013-02-18T19:17:13Z</dcterms:created>
  <dcterms:modified xsi:type="dcterms:W3CDTF">2013-02-18T21:09:03Z</dcterms:modified>
</cp:coreProperties>
</file>