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7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412" autoAdjust="0"/>
    <p:restoredTop sz="94764" autoAdjust="0"/>
  </p:normalViewPr>
  <p:slideViewPr>
    <p:cSldViewPr>
      <p:cViewPr>
        <p:scale>
          <a:sx n="50" d="100"/>
          <a:sy n="50" d="100"/>
        </p:scale>
        <p:origin x="-13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5.infourok.ru/uploads/ex/1162/000ecae9-3b6fd478/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043890" cy="128588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МБДОУ Ключевский «Детский сад» №2 «Теремок» комбинированного вида»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85736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Инструктора по физической культуре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Скорых Елены Михайловны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ds05.infourok.ru/uploads/ex/1162/000ecae9-3b6fd478/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42910" y="857232"/>
          <a:ext cx="8072494" cy="5226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14"/>
                <a:gridCol w="1143008"/>
                <a:gridCol w="4786346"/>
                <a:gridCol w="150022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 2020г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Приняла участие  в международном педагогическом конкурсе «Образовательный ресурсе» в номинации «Исследовательская работа в детском саду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010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 2020г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Провела проект «Польза и вред этих вкусненьких конфет»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 2020г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Приняла участие в международном педагогическом конкурсе «Лучшая педагогическая разработка» Спортивный праздник «День народного единства»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победителя 1 степени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2585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Январь 2021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Приняла участие в международном профессиональном конкурсе сценариев мероприятий «Педагогическая кладовая»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 2 степени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4300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Февраль 2021г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Опубликовала сценарий спортивного мероприятия «А  ну –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 мальчики!»  образовательном портале «Корабль знаний»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Свидетельство о публикации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ds05.infourok.ru/uploads/ex/1162/000ecae9-3b6fd478/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42910" y="1071563"/>
          <a:ext cx="8001056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16"/>
                <a:gridCol w="1285889"/>
                <a:gridCol w="4243417"/>
                <a:gridCol w="182883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Февраль 2021г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Прослушала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вебинар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«Игровые 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здоровьесберегающие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технологии в образовательной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организации» на педагогическом портале «Солнечный свет»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Февраль 2021г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Подготовила воспитанника Скорых Алексея к международному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творческому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конкурсу «Зимы прекрасные мгновенья»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куратора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1162/000ecae9-3b6fd478/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FF0000"/>
                </a:solidFill>
                <a:latin typeface="Segoe Print" pitchFamily="2" charset="0"/>
              </a:rPr>
              <a:t>Принимаю активное участие в жизни детского сада</a:t>
            </a:r>
            <a:endParaRPr lang="ru-RU" sz="6000" dirty="0">
              <a:solidFill>
                <a:srgbClr val="FF0000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ds05.infourok.ru/uploads/ex/1162/000ecae9-3b6fd478/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Декабрь 2018г. Участие в празднике «День рождение Деда Мороза» для всех воспитанников детского сада.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Апрель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2019г. Участие в представлении для воспитанников в празднике «Масленица» в роли скомороха.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Май 2019г. Подготовила и провела праздничный утренник «9Мая – праздник Победы» для средних, старших и подготовительных групп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Май 2019г . Провела и оформила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выстакву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посвященную 9 мая « Как хорошо на свете без войны»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Июнь 2019г. Участие в театрализованном представлении для первых младших и вторых младших групп «В гостях у солнышка»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Октябрь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2019г. Участие в роли ведущей в мероприятие «День пожилого человека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Декабрь 2019г. Участие в театрализовано-игровой программе «Новогодний лес-место чудес» в роли лисы Алисы.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Декабрь 2019г. Участие в Новогодней сказке в роли Снегурочки.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Сентябрь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2020г. Участие в развлечение ко дню знаний в роли клоуна Степки.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Декабрь 2020г.  Приняла участие в конкурсе «Снеговичек-2020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Декабрь 2020г. Приняла участие в  занятии «В гостях у елочки» в роли избушки.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ds05.infourok.ru/uploads/ex/1162/000ecae9-3b6fd478/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35731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Segoe Print" pitchFamily="2" charset="0"/>
              </a:rPr>
              <a:t>Использование современных технологий в образовательном процессе</a:t>
            </a:r>
            <a:endParaRPr lang="ru-RU" sz="3200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технологии (дыхательная, пальчиковая гимнастика, гимнастика для глаз,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мызыкотерапия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релаксация, подвижные и спортивные игры, контрастная дорожка, физкультурные занятия, спортивные развлечения, праздники)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Игровые технологии ( традиционные игры,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квест-игры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игры- путешествия)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ds05.infourok.ru/uploads/ex/1162/000ecae9-3b6fd478/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Segoe Print" pitchFamily="2" charset="0"/>
              </a:rPr>
              <a:t>Использование ИКТ в образовательном процессе</a:t>
            </a:r>
            <a:endParaRPr lang="ru-RU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Оформление материалов по различным направлениям деятельности с использованием программы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Microsoft Office Word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 том числе при разработке планов и конспектов НОД, различного вида мероприятий, консультаций для родителей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презентаций в программе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Power Point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повышения образовательной деятельности с детьми и педагогической компетенции у родителей в процессе проведения родительских собраний, праздничных мероприятий.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Оформление стендов, буклетов.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Размещение собственных методических разработок, публикаций, материалов в сети Интернет.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ds05.infourok.ru/uploads/ex/1162/000ecae9-3b6fd478/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Segoe Print" pitchFamily="2" charset="0"/>
              </a:rPr>
              <a:t>Официальные документы</a:t>
            </a:r>
            <a:endParaRPr lang="ru-RU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428736"/>
            <a:ext cx="3367496" cy="244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428736"/>
            <a:ext cx="3550172" cy="258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print"/>
          <a:srcRect l="13746" t="7432" r="10654" b="14690"/>
          <a:stretch>
            <a:fillRect/>
          </a:stretch>
        </p:blipFill>
        <p:spPr bwMode="auto">
          <a:xfrm>
            <a:off x="3214678" y="4143380"/>
            <a:ext cx="3000396" cy="210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ds05.infourok.ru/uploads/ex/1162/000ecae9-3b6fd478/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857232"/>
            <a:ext cx="2452674" cy="346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/>
          <p:cNvPicPr/>
          <p:nvPr/>
        </p:nvPicPr>
        <p:blipFill>
          <a:blip r:embed="rId4"/>
          <a:srcRect l="35356" t="13004" r="35977" b="11211"/>
          <a:stretch>
            <a:fillRect/>
          </a:stretch>
        </p:blipFill>
        <p:spPr bwMode="auto">
          <a:xfrm>
            <a:off x="5786446" y="785794"/>
            <a:ext cx="242889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5"/>
          <a:srcRect l="35105" t="14350" r="35977" b="11211"/>
          <a:stretch>
            <a:fillRect/>
          </a:stretch>
        </p:blipFill>
        <p:spPr bwMode="auto">
          <a:xfrm>
            <a:off x="3643306" y="2643182"/>
            <a:ext cx="235745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s://ds05.infourok.ru/uploads/ex/1162/000ecae9-3b6fd478/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/>
          <a:srcRect l="35105" t="15247" r="35222" b="10762"/>
          <a:stretch>
            <a:fillRect/>
          </a:stretch>
        </p:blipFill>
        <p:spPr bwMode="auto">
          <a:xfrm>
            <a:off x="714348" y="857232"/>
            <a:ext cx="207170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 l="35356" t="15695" r="36984" b="11659"/>
          <a:stretch>
            <a:fillRect/>
          </a:stretch>
        </p:blipFill>
        <p:spPr bwMode="auto">
          <a:xfrm>
            <a:off x="4429124" y="785794"/>
            <a:ext cx="185738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 l="31070" r="31404"/>
          <a:stretch>
            <a:fillRect/>
          </a:stretch>
        </p:blipFill>
        <p:spPr bwMode="auto">
          <a:xfrm>
            <a:off x="2500298" y="3429000"/>
            <a:ext cx="1856096" cy="278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3500438"/>
            <a:ext cx="1826743" cy="258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ds05.infourok.ru/uploads/ex/1162/000ecae9-3b6fd478/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/>
          <a:srcRect l="30381" r="30186"/>
          <a:stretch>
            <a:fillRect/>
          </a:stretch>
        </p:blipFill>
        <p:spPr bwMode="auto">
          <a:xfrm>
            <a:off x="642910" y="785794"/>
            <a:ext cx="2136349" cy="304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rcRect l="34853" t="14798" r="36229" b="11211"/>
          <a:stretch>
            <a:fillRect/>
          </a:stretch>
        </p:blipFill>
        <p:spPr bwMode="auto">
          <a:xfrm>
            <a:off x="4857752" y="785794"/>
            <a:ext cx="207170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3071810"/>
            <a:ext cx="2286016" cy="314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39804" y="3071810"/>
            <a:ext cx="223342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5.infourok.ru/uploads/ex/1162/000ecae9-3b6fd478/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785794"/>
            <a:ext cx="7686700" cy="8572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  <a:t>Содержание</a:t>
            </a:r>
            <a:r>
              <a:rPr lang="ru-RU" b="1" dirty="0" smtClean="0">
                <a:latin typeface="Segoe Print" pitchFamily="2" charset="0"/>
              </a:rPr>
              <a:t/>
            </a:r>
            <a:br>
              <a:rPr lang="ru-RU" b="1" dirty="0" smtClean="0">
                <a:latin typeface="Segoe Print" pitchFamily="2" charset="0"/>
              </a:rPr>
            </a:br>
            <a:endParaRPr lang="ru-RU" b="1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Общие сведения</a:t>
            </a:r>
          </a:p>
          <a:p>
            <a:r>
              <a:rPr lang="ru-RU" sz="2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Мое педагогическое кредо</a:t>
            </a:r>
          </a:p>
          <a:p>
            <a:r>
              <a:rPr lang="ru-RU" sz="2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Мое образование</a:t>
            </a:r>
          </a:p>
          <a:p>
            <a:r>
              <a:rPr lang="ru-RU" sz="2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Этапы педагогической деятельности</a:t>
            </a:r>
          </a:p>
          <a:p>
            <a:r>
              <a:rPr lang="ru-RU" sz="2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Мероприятия проведенные в рамках профессиональной деятельности</a:t>
            </a:r>
          </a:p>
          <a:p>
            <a:r>
              <a:rPr lang="ru-RU" sz="2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Принимаю активное участие в жизни детского сада,</a:t>
            </a:r>
          </a:p>
          <a:p>
            <a:r>
              <a:rPr lang="ru-RU" sz="2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Использование современных технологий в образовательном процессе</a:t>
            </a:r>
          </a:p>
          <a:p>
            <a:r>
              <a:rPr lang="ru-RU" sz="2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Использование ИКТ в образовательном процессе</a:t>
            </a:r>
          </a:p>
          <a:p>
            <a:r>
              <a:rPr lang="ru-RU" sz="2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Официальные документы</a:t>
            </a:r>
          </a:p>
          <a:p>
            <a:endParaRPr lang="ru-RU" sz="1800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ds05.infourok.ru/uploads/ex/1162/000ecae9-3b6fd478/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6600" dirty="0" smtClean="0">
              <a:solidFill>
                <a:srgbClr val="FF0000"/>
              </a:solidFill>
              <a:latin typeface="Segoe Print" pitchFamily="2" charset="0"/>
            </a:endParaRPr>
          </a:p>
          <a:p>
            <a:pPr algn="ctr">
              <a:buNone/>
            </a:pPr>
            <a:r>
              <a:rPr lang="ru-RU" sz="6600" dirty="0" smtClean="0">
                <a:solidFill>
                  <a:srgbClr val="FF0000"/>
                </a:solidFill>
                <a:latin typeface="Segoe Print" pitchFamily="2" charset="0"/>
              </a:rPr>
              <a:t>Спасибо за внимание.</a:t>
            </a:r>
            <a:endParaRPr lang="ru-RU" sz="6600" dirty="0">
              <a:solidFill>
                <a:srgbClr val="FF0000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5.infourok.ru/uploads/ex/1162/000ecae9-3b6fd478/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  <a:t>Общие сведения</a:t>
            </a:r>
            <a:endParaRPr lang="ru-RU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Скорых Елена Михайловна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Дата рождения: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14.11.1987г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Должность –инструктор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физической культуре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Место работы –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МБДОУ «Ключевский детский сад №2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«Теремок» комбинированного вида»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Педагогический стаж – 8 лет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данной должности- 2года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38151" y="2004999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5.infourok.ru/uploads/ex/1162/000ecae9-3b6fd478/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Arial" pitchFamily="34" charset="0"/>
              </a:rPr>
              <a:t>Мое педагогическое кредо</a:t>
            </a:r>
            <a:b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Arial" pitchFamily="34" charset="0"/>
              </a:rPr>
            </a:br>
            <a:endParaRPr lang="ru-RU" b="1" dirty="0">
              <a:solidFill>
                <a:srgbClr val="FF0000"/>
              </a:solidFill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071934" y="1600200"/>
            <a:ext cx="4614866" cy="3971939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важно: научится ребенок </a:t>
            </a:r>
          </a:p>
          <a:p>
            <a:pPr algn="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прыгать или метать.</a:t>
            </a:r>
          </a:p>
          <a:p>
            <a:pPr algn="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Важно, чтобы он понял: </a:t>
            </a:r>
          </a:p>
          <a:p>
            <a:pPr algn="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что, зачем, </a:t>
            </a:r>
          </a:p>
          <a:p>
            <a:pPr algn="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как, и был здоровым!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928802"/>
            <a:ext cx="364330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ds05.infourok.ru/uploads/ex/1162/000ecae9-3b6fd478/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Segoe Print" pitchFamily="2" charset="0"/>
              </a:rPr>
              <a:t>Мое образование</a:t>
            </a:r>
            <a:endParaRPr lang="ru-RU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2007г. Закончила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Рубцовский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педагогический колледж по специальности – «Преподавание в начальных классах» с углубленной подготовкой немецкого языка. Диплом АК 1225273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2016г. Прошла профессиональную переподготовку в краевом государственном бюджетном профессиональном образовательном учреждении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Рубцовский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педагогический колледж» по специальности «Дошкольное образование». Диплом 220400001013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2019г. Прошла профессиональную переподготовку в АНО ДПО «Московская  академия профессиональных компетенций» по программе «Физическая культура в дошкольных образовательных организациях и начальной школе» и присвоена квалификация – педагог, инструктор по физической культуре. Диплом 180000331965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2019г. Прошла повышение квалификации в частном образовательном учреждении дополнительного профессионального образования «Институт переподготовки и повышения квалификации» по программе «Реализация ФГОС дошкольного образования для инструктора по физической культуре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обьеме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32 часа» . Удостоверение 612409269021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1162/000ecae9-3b6fd478/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  <a:t>Этапы педагогической деятельности</a:t>
            </a:r>
            <a:endParaRPr lang="ru-RU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14348" y="1600200"/>
          <a:ext cx="7972452" cy="322612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42942"/>
                <a:gridCol w="1643074"/>
                <a:gridCol w="568643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Период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 2012г.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Начала педагогическую деятельность в МБДОУ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«Ключевский детский сад №2 «Теремок», в должности воспитатель.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9732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 2018г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Вступила в должность инструктора по физической культуре.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1162/000ecae9-3b6fd478/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Segoe Print" pitchFamily="2" charset="0"/>
              </a:rPr>
              <a:t>Мероприятия,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Segoe Print" pitchFamily="2" charset="0"/>
              </a:rPr>
              <a:t>проведенные в рамках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Segoe Print" pitchFamily="2" charset="0"/>
              </a:rPr>
              <a:t>профессиональной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Segoe Print" pitchFamily="2" charset="0"/>
              </a:rPr>
              <a:t>деятельности.</a:t>
            </a:r>
            <a:endParaRPr lang="ru-RU" sz="4800" b="1" dirty="0">
              <a:solidFill>
                <a:srgbClr val="FF0000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ds05.infourok.ru/uploads/ex/1162/000ecae9-3b6fd478/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85786" y="928670"/>
          <a:ext cx="7858180" cy="5241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515"/>
                <a:gridCol w="1559089"/>
                <a:gridCol w="3894009"/>
                <a:gridCol w="2052567"/>
              </a:tblGrid>
              <a:tr h="79251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пп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Названия мероприятия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7238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 сентября 2018г.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 в «Малой олимпиаде» среди воспитанников детских садов села Ключи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Грамота – первое место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1979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 2018г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Провела проект «Кто любит спорт, тот бодр и здоров» в подготовительной группе «Пчелки»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8694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апрель 2019г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воспитанника Скорых Данила к краевому заочному конкурсу творческих работ «Россия- космическая держава»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Благодарственное письмо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9657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.Провела проект со 2 младшей группой «Нестандартное оборудование в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физкультурно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- оздоровительной работе»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4761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презентации к родительскому собранию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6384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 2019г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мастер- класса с родителями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«Изготовление тихого тренажера»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ds05.infourok.ru/uploads/ex/1162/000ecae9-3b6fd478/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42910" y="460070"/>
          <a:ext cx="8001056" cy="5755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"/>
                <a:gridCol w="1857388"/>
                <a:gridCol w="3929090"/>
                <a:gridCol w="1500198"/>
              </a:tblGrid>
              <a:tr h="1008686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Ноябрь 2019г.</a:t>
                      </a:r>
                    </a:p>
                    <a:p>
                      <a:endParaRPr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Провела спортивно-музыкальное развлечение «Сегодня праздник-мамин день» с родителями старших групп»Ландыш», «Незабудка»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9140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Декабрь 2019г.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Разработала и провела проект «Как сделать полезные конфеты»  с подготовительной группой «Солнышко»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0132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Январь 2020г</a:t>
                      </a:r>
                    </a:p>
                    <a:p>
                      <a:endParaRPr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Приняла участие в вебинаре «Проектная деятельность в образовательном учреждении»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Свидетельство</a:t>
                      </a:r>
                    </a:p>
                    <a:p>
                      <a:endParaRPr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3462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Январь 2020г.</a:t>
                      </a:r>
                    </a:p>
                    <a:p>
                      <a:endParaRPr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Приняла участие во всероссийском детском оздоровительном  конкурсе «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Супергерои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против простуды и гриппа»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Диплом участника</a:t>
                      </a:r>
                    </a:p>
                    <a:p>
                      <a:endParaRPr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77310"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Октябрь 2020г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Опубликовала в образовательном СМИ «Педагогический альманах» конспект занятия «Нет – гриппу и простуде»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Свидетельство о публикации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4339</TotalTime>
  <Words>977</Words>
  <PresentationFormat>Экран (4:3)</PresentationFormat>
  <Paragraphs>142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МБДОУ Ключевский «Детский сад» №2 «Теремок» комбинированного вида»</vt:lpstr>
      <vt:lpstr>Содержание </vt:lpstr>
      <vt:lpstr>Общие сведения</vt:lpstr>
      <vt:lpstr>Мое педагогическое кредо  </vt:lpstr>
      <vt:lpstr>Мое образование</vt:lpstr>
      <vt:lpstr>Этапы педагогической деятельности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Использование современных технологий в образовательном процессе</vt:lpstr>
      <vt:lpstr>Использование ИКТ в образовательном процессе</vt:lpstr>
      <vt:lpstr>Официальные документы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Волшебник</dc:creator>
  <cp:lastModifiedBy>Волшебник</cp:lastModifiedBy>
  <cp:revision>89</cp:revision>
  <dcterms:created xsi:type="dcterms:W3CDTF">2021-02-08T08:58:35Z</dcterms:created>
  <dcterms:modified xsi:type="dcterms:W3CDTF">2021-02-25T09:17:01Z</dcterms:modified>
</cp:coreProperties>
</file>