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8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2" d="100"/>
          <a:sy n="102" d="100"/>
        </p:scale>
        <p:origin x="-43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Рамка 4"/>
          <p:cNvSpPr/>
          <p:nvPr userDrawn="1"/>
        </p:nvSpPr>
        <p:spPr>
          <a:xfrm>
            <a:off x="10344" y="0"/>
            <a:ext cx="9133656" cy="5143500"/>
          </a:xfrm>
          <a:prstGeom prst="frame">
            <a:avLst>
              <a:gd name="adj1" fmla="val 2523"/>
            </a:avLst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476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9CF741-4708-4233-BBAD-3CB063A81387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2634E3-EAD1-42BD-9ED0-D92917775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888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9CF741-4708-4233-BBAD-3CB063A81387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2634E3-EAD1-42BD-9ED0-D92917775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719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9CF741-4708-4233-BBAD-3CB063A81387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2634E3-EAD1-42BD-9ED0-D92917775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17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9CF741-4708-4233-BBAD-3CB063A81387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2634E3-EAD1-42BD-9ED0-D92917775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049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9CF741-4708-4233-BBAD-3CB063A81387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2634E3-EAD1-42BD-9ED0-D92917775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735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9CF741-4708-4233-BBAD-3CB063A81387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2634E3-EAD1-42BD-9ED0-D92917775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941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9CF741-4708-4233-BBAD-3CB063A81387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2634E3-EAD1-42BD-9ED0-D92917775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395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9CF741-4708-4233-BBAD-3CB063A81387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2634E3-EAD1-42BD-9ED0-D92917775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308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9CF741-4708-4233-BBAD-3CB063A81387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2634E3-EAD1-42BD-9ED0-D92917775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421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9CF741-4708-4233-BBAD-3CB063A81387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2634E3-EAD1-42BD-9ED0-D929177755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400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1844" y="525437"/>
            <a:ext cx="4540704" cy="4278561"/>
          </a:xfrm>
          <a:prstGeom prst="rect">
            <a:avLst/>
          </a:prstGeom>
        </p:spPr>
      </p:pic>
      <p:sp>
        <p:nvSpPr>
          <p:cNvPr id="8" name="Рамка 7"/>
          <p:cNvSpPr/>
          <p:nvPr userDrawn="1"/>
        </p:nvSpPr>
        <p:spPr>
          <a:xfrm>
            <a:off x="-2356" y="0"/>
            <a:ext cx="9146356" cy="5143500"/>
          </a:xfrm>
          <a:prstGeom prst="frame">
            <a:avLst>
              <a:gd name="adj1" fmla="val 3796"/>
            </a:avLst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801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00162.mp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059582"/>
            <a:ext cx="7200800" cy="1728192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EASY ENGLISH</a:t>
            </a:r>
            <a:r>
              <a:rPr lang="en-US" sz="3200" b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50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мультимедийная </a:t>
            </a:r>
            <a:r>
              <a:rPr lang="ru-RU" sz="150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для 2 класса</a:t>
            </a:r>
            <a:r>
              <a:rPr lang="ru-RU" sz="200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3363838"/>
            <a:ext cx="4024536" cy="1476164"/>
          </a:xfrm>
        </p:spPr>
        <p:txBody>
          <a:bodyPr>
            <a:normAutofit/>
          </a:bodyPr>
          <a:lstStyle/>
          <a:p>
            <a:pPr lvl="0"/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английского языка</a:t>
            </a:r>
          </a:p>
          <a:p>
            <a:pPr lvl="0"/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ГБОУ СОШ №1 «ОЦ» </a:t>
            </a:r>
            <a:r>
              <a:rPr lang="ru-RU" sz="1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п.г.т.Стройкерамика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м.р.Волжский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Самарской области</a:t>
            </a:r>
          </a:p>
          <a:p>
            <a:pPr lvl="0"/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Воронцова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С.В.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17864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807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Какая из этих игр настольная?</a:t>
            </a:r>
            <a:endParaRPr lang="ru-RU" sz="3200" b="1" i="1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Badminton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Bingo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Basketball</a:t>
            </a:r>
            <a:endParaRPr lang="ru-RU" sz="2800" dirty="0">
              <a:latin typeface="+mj-lt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29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65618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cs typeface="Times New Roman" pitchFamily="18" charset="0"/>
              </a:rPr>
              <a:t>Ты придумал героя нового мультфильма и решил раскрасить его в красный, зеленый и синий цвета. Какие надписи на тюбиках надо искать? </a:t>
            </a:r>
            <a:endParaRPr lang="ru-RU" sz="2800" b="1" i="1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Red, grey and blue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Pink, grey and blue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000" dirty="0" smtClean="0">
                <a:latin typeface="+mj-lt"/>
                <a:ea typeface="Calibri"/>
                <a:cs typeface="Times New Roman" pitchFamily="18" charset="0"/>
              </a:rPr>
              <a:t>Blue, red and green</a:t>
            </a:r>
            <a:endParaRPr lang="ru-RU" sz="3000" dirty="0">
              <a:latin typeface="+mj-lt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254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Найди, в какой иллюстрации художник ошибся.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 dragon is big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 dragon is small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The dragon is evil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4" name="Picture 4" descr="http://pngimg.com/uploads/dragon/dragon_PNG845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5954038"/>
            <a:ext cx="49825275" cy="540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8960" y="3075806"/>
            <a:ext cx="1368151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2046" y="1082675"/>
            <a:ext cx="153997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7655"/>
            <a:ext cx="129614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745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088232"/>
          </a:xfrm>
        </p:spPr>
        <p:txBody>
          <a:bodyPr>
            <a:noAutofit/>
          </a:bodyPr>
          <a:lstStyle/>
          <a:p>
            <a:r>
              <a:rPr lang="ru-RU" sz="2400" b="1" i="1" dirty="0">
                <a:cs typeface="Times New Roman" pitchFamily="18" charset="0"/>
              </a:rPr>
              <a:t>К</a:t>
            </a:r>
            <a:r>
              <a:rPr lang="ru-RU" sz="2400" b="1" i="1" dirty="0" smtClean="0">
                <a:cs typeface="Times New Roman" pitchFamily="18" charset="0"/>
              </a:rPr>
              <a:t>аждое слово должно начинаться на последнюю букву предыдущего. Вставь перевод пропущенного слова</a:t>
            </a:r>
            <a:br>
              <a:rPr lang="ru-RU" sz="2400" b="1" i="1" dirty="0" smtClean="0">
                <a:cs typeface="Times New Roman" pitchFamily="18" charset="0"/>
              </a:rPr>
            </a:br>
            <a:r>
              <a:rPr lang="ru-RU" sz="2400" b="1" i="1" dirty="0" smtClean="0">
                <a:cs typeface="Times New Roman" pitchFamily="18" charset="0"/>
              </a:rPr>
              <a:t> в этой цепочке:</a:t>
            </a:r>
            <a:r>
              <a:rPr lang="en-US" sz="2400" b="1" i="1" dirty="0" smtClean="0">
                <a:cs typeface="Times New Roman" pitchFamily="18" charset="0"/>
              </a:rPr>
              <a:t/>
            </a:r>
            <a:br>
              <a:rPr lang="en-US" sz="2400" b="1" i="1" dirty="0" smtClean="0">
                <a:cs typeface="Times New Roman" pitchFamily="18" charset="0"/>
              </a:rPr>
            </a:br>
            <a:r>
              <a:rPr lang="ru-RU" sz="2400" b="1" i="1" dirty="0" smtClean="0">
                <a:cs typeface="Times New Roman" pitchFamily="18" charset="0"/>
              </a:rPr>
              <a:t> </a:t>
            </a:r>
            <a:r>
              <a:rPr lang="en-US" sz="2400" b="1" i="1" dirty="0" smtClean="0">
                <a:cs typeface="Times New Roman" pitchFamily="18" charset="0"/>
              </a:rPr>
              <a:t>friend- dance-…help?</a:t>
            </a:r>
            <a:endParaRPr lang="ru-RU" sz="2400" b="1" i="1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55726"/>
            <a:ext cx="8229600" cy="223889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+mj-lt"/>
                <a:ea typeface="Calibri"/>
                <a:cs typeface="Times New Roman" pitchFamily="18" charset="0"/>
              </a:rPr>
              <a:t>талантливый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+mj-lt"/>
                <a:ea typeface="Calibri"/>
                <a:cs typeface="Times New Roman" pitchFamily="18" charset="0"/>
              </a:rPr>
              <a:t>а</a:t>
            </a:r>
            <a:r>
              <a:rPr lang="ru-RU" sz="2800" dirty="0" smtClean="0">
                <a:latin typeface="+mj-lt"/>
                <a:ea typeface="Calibri"/>
                <a:cs typeface="Times New Roman" pitchFamily="18" charset="0"/>
              </a:rPr>
              <a:t>нглийский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+mj-lt"/>
                <a:ea typeface="Calibri"/>
                <a:cs typeface="Times New Roman" pitchFamily="18" charset="0"/>
              </a:rPr>
              <a:t>привлекательный</a:t>
            </a:r>
            <a:endParaRPr lang="ru-RU" sz="2800" dirty="0">
              <a:latin typeface="+mj-lt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65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Хелен подписала свой рисунок :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My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animal is the bear.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Какой из рисунков сделан Хелен?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1995686"/>
            <a:ext cx="280831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95686"/>
            <a:ext cx="216886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95686"/>
            <a:ext cx="229506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463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n-US" sz="3600" b="1" i="1" dirty="0" smtClean="0">
                <a:cs typeface="Times New Roman" pitchFamily="18" charset="0"/>
              </a:rPr>
              <a:t/>
            </a:r>
            <a:br>
              <a:rPr lang="en-US" sz="3600" b="1" i="1" dirty="0" smtClean="0">
                <a:cs typeface="Times New Roman" pitchFamily="18" charset="0"/>
              </a:rPr>
            </a:br>
            <a:r>
              <a:rPr lang="ru-RU" sz="3600" b="1" i="1" dirty="0" smtClean="0">
                <a:cs typeface="Times New Roman" pitchFamily="18" charset="0"/>
              </a:rPr>
              <a:t>На математической олимпиаде тебе нужно решить пример: 8+4-7+1= </a:t>
            </a:r>
            <a:br>
              <a:rPr lang="ru-RU" sz="3600" b="1" i="1" dirty="0" smtClean="0">
                <a:cs typeface="Times New Roman" pitchFamily="18" charset="0"/>
              </a:rPr>
            </a:br>
            <a:r>
              <a:rPr lang="ru-RU" sz="3600" b="1" i="1" dirty="0" smtClean="0">
                <a:cs typeface="Times New Roman" pitchFamily="18" charset="0"/>
              </a:rPr>
              <a:t>Убери неправильные ответы</a:t>
            </a:r>
            <a:r>
              <a:rPr lang="en-US" sz="3600" b="1" i="1" dirty="0" smtClean="0">
                <a:cs typeface="Times New Roman" pitchFamily="18" charset="0"/>
              </a:rPr>
              <a:t/>
            </a:r>
            <a:br>
              <a:rPr lang="en-US" sz="3600" b="1" i="1" dirty="0" smtClean="0">
                <a:cs typeface="Times New Roman" pitchFamily="18" charset="0"/>
              </a:rPr>
            </a:br>
            <a:r>
              <a:rPr lang="en-US" sz="3600" b="1" i="1" dirty="0">
                <a:cs typeface="Times New Roman" pitchFamily="18" charset="0"/>
              </a:rPr>
              <a:t/>
            </a:r>
            <a:br>
              <a:rPr lang="en-US" sz="3600" b="1" i="1" dirty="0"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9662"/>
            <a:ext cx="8229600" cy="281496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Ten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Six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+mj-lt"/>
                <a:ea typeface="Calibri"/>
                <a:cs typeface="Times New Roman" pitchFamily="18" charset="0"/>
              </a:rPr>
              <a:t>E</a:t>
            </a: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ight</a:t>
            </a:r>
            <a:endParaRPr lang="ru-RU" sz="2800" dirty="0">
              <a:latin typeface="+mj-lt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25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Какой из этих материков называется </a:t>
            </a:r>
            <a:r>
              <a:rPr lang="en-US" sz="3200" b="1" i="1" dirty="0" smtClean="0">
                <a:cs typeface="Times New Roman" pitchFamily="18" charset="0"/>
              </a:rPr>
              <a:t>Africa?</a:t>
            </a:r>
            <a:endParaRPr lang="ru-RU" sz="3200" b="1" i="1" dirty="0"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95176"/>
            <a:ext cx="2376263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20531"/>
            <a:ext cx="2304256" cy="237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3279"/>
            <a:ext cx="2016224" cy="23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682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6409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Какими словами вы бы рассказали о добром мальчике?</a:t>
            </a:r>
            <a:endParaRPr lang="ru-RU" sz="3200" b="1" i="1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8600" dirty="0" smtClean="0">
                <a:latin typeface="+mj-lt"/>
                <a:ea typeface="Calibri"/>
                <a:cs typeface="Times New Roman" pitchFamily="18" charset="0"/>
              </a:rPr>
              <a:t>Little, green, happy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8600" dirty="0" smtClean="0">
              <a:latin typeface="+mj-lt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8600" dirty="0" smtClean="0">
                <a:latin typeface="+mj-lt"/>
                <a:ea typeface="Calibri"/>
                <a:cs typeface="Times New Roman" pitchFamily="18" charset="0"/>
              </a:rPr>
              <a:t>Joyful, nice, kind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8600" dirty="0" smtClean="0">
              <a:latin typeface="+mj-lt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8600" dirty="0" smtClean="0">
                <a:latin typeface="+mj-lt"/>
                <a:ea typeface="Calibri"/>
                <a:cs typeface="Times New Roman" pitchFamily="18" charset="0"/>
              </a:rPr>
              <a:t>Evil, silly, funny</a:t>
            </a:r>
            <a:endParaRPr lang="ru-RU" sz="8600" dirty="0">
              <a:latin typeface="+mj-lt"/>
              <a:ea typeface="Calibri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9582"/>
            <a:ext cx="2827214" cy="376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826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6409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В каком предложении слова стоят в правильном порядке?</a:t>
            </a:r>
            <a:endParaRPr lang="ru-RU" sz="3200" b="1" i="1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Tom has many friends got.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Tom has got many friends.</a:t>
            </a:r>
            <a:endParaRPr lang="en-US" sz="2800" dirty="0">
              <a:latin typeface="+mj-lt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000" dirty="0" smtClean="0">
                <a:latin typeface="+mj-lt"/>
                <a:ea typeface="Calibri"/>
                <a:cs typeface="Times New Roman" pitchFamily="18" charset="0"/>
              </a:rPr>
              <a:t>Many friends has got Tom.</a:t>
            </a:r>
            <a:endParaRPr lang="ru-RU" sz="3000" dirty="0">
              <a:latin typeface="+mj-lt"/>
              <a:ea typeface="Calibri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3598"/>
            <a:ext cx="3384375" cy="305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472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3"/>
            <a:ext cx="8229600" cy="93610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Листок с каким обозначением ты откроешь завтра, если сегодня вторник?</a:t>
            </a:r>
            <a:endParaRPr lang="ru-RU" sz="3200" b="1" i="1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36" y="1371703"/>
            <a:ext cx="2926296" cy="12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71702"/>
            <a:ext cx="322751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03798"/>
            <a:ext cx="309634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031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Дорогой друг!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Предлагаем тебе поиграть в игру и проверить свои знания английского языка.</a:t>
            </a:r>
          </a:p>
          <a:p>
            <a:r>
              <a:rPr lang="ru-RU" i="1" dirty="0" smtClean="0"/>
              <a:t>В каждом задании тебе нужно убрать лишние ответы.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268017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Ты хочешь поздравить одноклассников с Новым годом. Что нужно сказать?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Merry Christmas!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Happy birthday!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Happy New Year!</a:t>
            </a:r>
            <a:endParaRPr lang="ru-RU" sz="2800" dirty="0">
              <a:latin typeface="+mj-lt"/>
              <a:ea typeface="Calibri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31590"/>
            <a:ext cx="511256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115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6409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Вы с друзьями идете на пикник. Как ты можешь сказать, что будешь готовить еду?</a:t>
            </a:r>
            <a:endParaRPr lang="ru-RU" sz="3200" b="1" i="1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a typeface="Calibri"/>
                <a:cs typeface="Times New Roman" pitchFamily="18" charset="0"/>
              </a:rPr>
              <a:t>I like cooking very much!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800" dirty="0" smtClean="0">
              <a:latin typeface="+mj-lt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Oh! I do not like cooking!</a:t>
            </a:r>
            <a:endParaRPr lang="en-US" sz="2800" dirty="0">
              <a:latin typeface="+mj-lt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I like playing football.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14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8072"/>
          </a:xfrm>
        </p:spPr>
        <p:txBody>
          <a:bodyPr>
            <a:normAutofit/>
          </a:bodyPr>
          <a:lstStyle/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871296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455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291264" cy="3949947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Название какого животного на английском языке начинается на букву </a:t>
            </a:r>
            <a:r>
              <a:rPr lang="en-US" sz="3200" b="1" i="1" dirty="0" smtClean="0"/>
              <a:t>H?</a:t>
            </a: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2405642"/>
            <a:ext cx="2736303" cy="167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88535"/>
            <a:ext cx="2540949" cy="166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64573"/>
            <a:ext cx="2328670" cy="166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368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843558"/>
            <a:ext cx="749042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/>
              <a:t>Название какого животного на английском языке </a:t>
            </a:r>
            <a:r>
              <a:rPr lang="ru-RU" sz="3200" b="1" i="1" dirty="0" smtClean="0"/>
              <a:t>начинается</a:t>
            </a:r>
          </a:p>
          <a:p>
            <a:pPr algn="ctr"/>
            <a:r>
              <a:rPr lang="ru-RU" sz="3200" b="1" i="1" dirty="0" smtClean="0"/>
              <a:t> </a:t>
            </a:r>
            <a:r>
              <a:rPr lang="ru-RU" sz="3200" b="1" i="1" dirty="0"/>
              <a:t>на букву H</a:t>
            </a:r>
            <a:r>
              <a:rPr lang="ru-RU" sz="3200" b="1" i="1" dirty="0" smtClean="0"/>
              <a:t>?</a:t>
            </a:r>
          </a:p>
          <a:p>
            <a:endParaRPr lang="ru-RU" sz="3200" b="1" i="1" dirty="0" smtClean="0"/>
          </a:p>
          <a:p>
            <a:endParaRPr lang="ru-RU" sz="3200" b="1" i="1" dirty="0"/>
          </a:p>
          <a:p>
            <a:endParaRPr lang="ru-RU" sz="3200" b="1" i="1" dirty="0" smtClean="0"/>
          </a:p>
          <a:p>
            <a:r>
              <a:rPr lang="ru-RU" sz="3200" b="1" i="1" dirty="0"/>
              <a:t/>
            </a:r>
            <a:br>
              <a:rPr lang="ru-RU" sz="3200" b="1" i="1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71750"/>
            <a:ext cx="27368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71750"/>
            <a:ext cx="2541588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58920"/>
            <a:ext cx="2328862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905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843558"/>
            <a:ext cx="74904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Что тебе хотят сообщить словами </a:t>
            </a:r>
            <a:endParaRPr lang="en-US" sz="3200" b="1" i="1" dirty="0" smtClean="0"/>
          </a:p>
          <a:p>
            <a:r>
              <a:rPr lang="en-US" sz="3200" b="1" i="1" dirty="0"/>
              <a:t> </a:t>
            </a:r>
            <a:r>
              <a:rPr lang="en-US" sz="3200" b="1" i="1" dirty="0" smtClean="0"/>
              <a:t>                             “I am nice!”</a:t>
            </a:r>
            <a:r>
              <a:rPr lang="ru-RU" sz="3200" b="1" i="1" dirty="0"/>
              <a:t>?</a:t>
            </a:r>
            <a:endParaRPr lang="en-US" sz="3200" b="1" i="1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29206" y="2210119"/>
            <a:ext cx="211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Я взрослый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3373130"/>
            <a:ext cx="234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Я хороший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552979" y="2272986"/>
            <a:ext cx="266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Я смешной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59555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6409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Какой рисунок показывает движение</a:t>
            </a:r>
            <a:br>
              <a:rPr lang="ru-RU" sz="3200" b="1" i="1" dirty="0" smtClean="0">
                <a:cs typeface="Times New Roman" pitchFamily="18" charset="0"/>
              </a:rPr>
            </a:br>
            <a:r>
              <a:rPr lang="ru-RU" sz="3200" b="1" i="1" dirty="0" smtClean="0">
                <a:cs typeface="Times New Roman" pitchFamily="18" charset="0"/>
              </a:rPr>
              <a:t> </a:t>
            </a:r>
            <a:r>
              <a:rPr lang="en-US" sz="3200" b="1" i="1" dirty="0" smtClean="0">
                <a:cs typeface="Times New Roman" pitchFamily="18" charset="0"/>
              </a:rPr>
              <a:t>to run?</a:t>
            </a:r>
            <a:endParaRPr lang="ru-RU" sz="3200" b="1" i="1" dirty="0"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9960"/>
            <a:ext cx="1944216" cy="230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7783" y="1707654"/>
            <a:ext cx="177626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48347"/>
            <a:ext cx="1800200" cy="233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124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51216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Помоги своему питомцу, изображенному на рисунке, рассказать о себе</a:t>
            </a:r>
            <a:endParaRPr lang="ru-RU" sz="3200" b="1" i="1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Hi! I am Steve, a dog. I am cute and brave.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Hi! I am Tom! I am a little white cat.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Hi! I am Leo, a cat. I am nice.</a:t>
            </a: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63638"/>
            <a:ext cx="3024336" cy="248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000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cs typeface="Times New Roman" pitchFamily="18" charset="0"/>
              </a:rPr>
              <a:t>Попробуй поработать переводчиком! Какое слово перевели с ошибкой?</a:t>
            </a:r>
            <a:endParaRPr lang="ru-RU" sz="3200" b="1" i="1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i="1" dirty="0" smtClean="0">
                <a:latin typeface="+mj-lt"/>
                <a:ea typeface="Calibri"/>
                <a:cs typeface="Times New Roman" pitchFamily="18" charset="0"/>
              </a:rPr>
              <a:t>Dance- </a:t>
            </a:r>
            <a:r>
              <a:rPr lang="ru-RU" sz="2800" i="1" dirty="0" smtClean="0">
                <a:latin typeface="+mj-lt"/>
                <a:ea typeface="Calibri"/>
                <a:cs typeface="Times New Roman" pitchFamily="18" charset="0"/>
              </a:rPr>
              <a:t>танцевать</a:t>
            </a:r>
            <a:endParaRPr lang="en-US" sz="2800" i="1" dirty="0" smtClean="0">
              <a:latin typeface="+mj-lt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i="1" dirty="0" smtClean="0">
                <a:latin typeface="+mj-lt"/>
                <a:ea typeface="Calibri"/>
                <a:cs typeface="Times New Roman" pitchFamily="18" charset="0"/>
              </a:rPr>
              <a:t>                        Parade- </a:t>
            </a:r>
            <a:r>
              <a:rPr lang="ru-RU" i="1" dirty="0" smtClean="0">
                <a:latin typeface="+mj-lt"/>
                <a:ea typeface="Calibri"/>
                <a:cs typeface="Times New Roman" pitchFamily="18" charset="0"/>
              </a:rPr>
              <a:t>парад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i="1" dirty="0" smtClean="0">
                <a:latin typeface="+mj-lt"/>
                <a:ea typeface="Calibri"/>
                <a:cs typeface="Times New Roman" pitchFamily="18" charset="0"/>
              </a:rPr>
              <a:t>                                                                       Too- </a:t>
            </a:r>
            <a:r>
              <a:rPr lang="ru-RU" sz="2800" i="1" dirty="0" smtClean="0">
                <a:latin typeface="+mj-lt"/>
                <a:ea typeface="Calibri"/>
                <a:cs typeface="Times New Roman" pitchFamily="18" charset="0"/>
              </a:rPr>
              <a:t>два</a:t>
            </a:r>
            <a:endParaRPr lang="ru-RU" sz="2800" i="1" dirty="0">
              <a:latin typeface="+mj-lt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62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cs typeface="Times New Roman" pitchFamily="18" charset="0"/>
              </a:rPr>
              <a:t>Как правильно подписать этот рисунок?</a:t>
            </a:r>
            <a:br>
              <a:rPr lang="ru-RU" sz="3200" b="1" dirty="0" smtClean="0">
                <a:cs typeface="Times New Roman" pitchFamily="18" charset="0"/>
              </a:rPr>
            </a:br>
            <a:endParaRPr lang="ru-RU" sz="3200" b="1" dirty="0"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46303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       Tom like playing football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4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       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</a:t>
            </a: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Tom likes playing football</a:t>
            </a:r>
            <a:r>
              <a:rPr lang="ru-RU" sz="2800" dirty="0" smtClean="0">
                <a:latin typeface="+mj-lt"/>
                <a:ea typeface="Calibri"/>
                <a:cs typeface="Times New Roman" pitchFamily="18" charset="0"/>
              </a:rPr>
              <a:t>               </a:t>
            </a:r>
            <a:endParaRPr lang="en-US" sz="2800" dirty="0">
              <a:latin typeface="+mj-lt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31590"/>
            <a:ext cx="1872208" cy="282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3609538"/>
            <a:ext cx="374441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Tom </a:t>
            </a:r>
            <a:r>
              <a:rPr lang="en-US" sz="2800" dirty="0">
                <a:latin typeface="+mj-lt"/>
                <a:ea typeface="Calibri"/>
                <a:cs typeface="Times New Roman" pitchFamily="18" charset="0"/>
              </a:rPr>
              <a:t>likes playing </a:t>
            </a:r>
            <a:r>
              <a:rPr lang="en-US" sz="2800" dirty="0" smtClean="0">
                <a:latin typeface="+mj-lt"/>
                <a:ea typeface="Calibri"/>
                <a:cs typeface="Times New Roman" pitchFamily="18" charset="0"/>
              </a:rPr>
              <a:t>tennis</a:t>
            </a:r>
            <a:endParaRPr lang="en-US" sz="2800" dirty="0">
              <a:latin typeface="+mj-lt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89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413</Words>
  <Application>Microsoft Office PowerPoint</Application>
  <PresentationFormat>Экран (16:9)</PresentationFormat>
  <Paragraphs>119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EASY ENGLISH мультимедийная игра для 2 класса    </vt:lpstr>
      <vt:lpstr>Дорогой друг!</vt:lpstr>
      <vt:lpstr>Название какого животного на английском языке начинается на букву H?    </vt:lpstr>
      <vt:lpstr>Слайд 4</vt:lpstr>
      <vt:lpstr>Слайд 5</vt:lpstr>
      <vt:lpstr>Какой рисунок показывает движение  to run?</vt:lpstr>
      <vt:lpstr>Помоги своему питомцу, изображенному на рисунке, рассказать о себе</vt:lpstr>
      <vt:lpstr>Попробуй поработать переводчиком! Какое слово перевели с ошибкой?</vt:lpstr>
      <vt:lpstr>Как правильно подписать этот рисунок? </vt:lpstr>
      <vt:lpstr>Какая из этих игр настольная?</vt:lpstr>
      <vt:lpstr>Ты придумал героя нового мультфильма и решил раскрасить его в красный, зеленый и синий цвета. Какие надписи на тюбиках надо искать? </vt:lpstr>
      <vt:lpstr>Найди, в какой иллюстрации художник ошибся.</vt:lpstr>
      <vt:lpstr>Каждое слово должно начинаться на последнюю букву предыдущего. Вставь перевод пропущенного слова  в этой цепочке:  friend- dance-…help?</vt:lpstr>
      <vt:lpstr>Хелен подписала свой рисунок : My favourite animal is the bear. Какой из рисунков сделан Хелен? </vt:lpstr>
      <vt:lpstr> На математической олимпиаде тебе нужно решить пример: 8+4-7+1=  Убери неправильные ответы   </vt:lpstr>
      <vt:lpstr>Какой из этих материков называется Africa?</vt:lpstr>
      <vt:lpstr>Какими словами вы бы рассказали о добром мальчике?</vt:lpstr>
      <vt:lpstr>В каком предложении слова стоят в правильном порядке?</vt:lpstr>
      <vt:lpstr>Листок с каким обозначением ты откроешь завтра, если сегодня вторник?</vt:lpstr>
      <vt:lpstr>Ты хочешь поздравить одноклассников с Новым годом. Что нужно сказать?</vt:lpstr>
      <vt:lpstr>Вы с друзьями идете на пикник. Как ты можешь сказать, что будешь готовить еду?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Великобритания</dc:title>
  <dc:creator>Админ</dc:creator>
  <cp:lastModifiedBy>ДОМ</cp:lastModifiedBy>
  <cp:revision>49</cp:revision>
  <dcterms:created xsi:type="dcterms:W3CDTF">2018-08-25T14:13:51Z</dcterms:created>
  <dcterms:modified xsi:type="dcterms:W3CDTF">2021-11-06T08:40:30Z</dcterms:modified>
</cp:coreProperties>
</file>