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56" r:id="rId3"/>
  </p:sldMasterIdLst>
  <p:sldIdLst>
    <p:sldId id="264" r:id="rId4"/>
    <p:sldId id="265" r:id="rId5"/>
    <p:sldId id="298" r:id="rId6"/>
    <p:sldId id="286" r:id="rId7"/>
    <p:sldId id="287" r:id="rId8"/>
    <p:sldId id="259" r:id="rId9"/>
    <p:sldId id="257" r:id="rId10"/>
    <p:sldId id="258" r:id="rId11"/>
    <p:sldId id="256" r:id="rId12"/>
    <p:sldId id="288" r:id="rId13"/>
    <p:sldId id="260" r:id="rId14"/>
    <p:sldId id="270" r:id="rId15"/>
    <p:sldId id="272" r:id="rId16"/>
    <p:sldId id="273" r:id="rId17"/>
    <p:sldId id="304" r:id="rId18"/>
    <p:sldId id="303" r:id="rId19"/>
    <p:sldId id="305" r:id="rId20"/>
    <p:sldId id="30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8000"/>
    <a:srgbClr val="C5B64B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9858" autoAdjust="0"/>
  </p:normalViewPr>
  <p:slideViewPr>
    <p:cSldViewPr>
      <p:cViewPr varScale="1">
        <p:scale>
          <a:sx n="62" d="100"/>
          <a:sy n="62" d="100"/>
        </p:scale>
        <p:origin x="-12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49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68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46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79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6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1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83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7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36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12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62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37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9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95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85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32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07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04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85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70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0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8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9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21.wdp"/><Relationship Id="rId18" Type="http://schemas.openxmlformats.org/officeDocument/2006/relationships/image" Target="../media/image44.png"/><Relationship Id="rId3" Type="http://schemas.openxmlformats.org/officeDocument/2006/relationships/image" Target="../media/image33.png"/><Relationship Id="rId21" Type="http://schemas.microsoft.com/office/2007/relationships/hdphoto" Target="../media/hdphoto25.wdp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microsoft.com/office/2007/relationships/hdphoto" Target="../media/hdphoto23.wdp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text=%D1%81%D0%BD%D0%B5%D0%B3&amp;pos=12&amp;uinfo=sw-1350-sh-670-fw-1125-fh-464-pd-1&amp;rpt=simage&amp;itype=png&amp;img_url=http://www.richleere.com/wp-content/uploads/2010/11/weather-snow-2.png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microsoft.com/office/2007/relationships/hdphoto" Target="../media/hdphoto22.wdp"/><Relationship Id="rId10" Type="http://schemas.openxmlformats.org/officeDocument/2006/relationships/image" Target="../media/image39.png"/><Relationship Id="rId19" Type="http://schemas.microsoft.com/office/2007/relationships/hdphoto" Target="../media/hdphoto24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microsoft.com/office/2007/relationships/hdphoto" Target="../media/hdphoto29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microsoft.com/office/2007/relationships/hdphoto" Target="../media/hdphoto28.wdp"/><Relationship Id="rId4" Type="http://schemas.microsoft.com/office/2007/relationships/hdphoto" Target="../media/hdphoto26.wdp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1.wdp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3.pn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3.wdp"/><Relationship Id="rId5" Type="http://schemas.openxmlformats.org/officeDocument/2006/relationships/image" Target="../media/image62.jpeg"/><Relationship Id="rId4" Type="http://schemas.microsoft.com/office/2007/relationships/hdphoto" Target="../media/hdphoto3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tovelosport.ru/cat/invis-k/images/06_05.jpg" TargetMode="External"/><Relationship Id="rId13" Type="http://schemas.openxmlformats.org/officeDocument/2006/relationships/hyperlink" Target="http://vector-graphics.xyz/items/10/06/52/43/79/livepreview.jpg" TargetMode="External"/><Relationship Id="rId18" Type="http://schemas.openxmlformats.org/officeDocument/2006/relationships/hyperlink" Target="https://im0-tub-ru.yandex.net/i?id=376c3e552efe44add5ff339cfdede6bd-l&amp;n=13" TargetMode="External"/><Relationship Id="rId3" Type="http://schemas.openxmlformats.org/officeDocument/2006/relationships/hyperlink" Target="https://klad.life/posts/3XyYocvPprfexppluZ5bxhnKOaf5pluDrpacd6CriMplujgKbKbNHYfGdsp4plu24Lo/pochemuchka-2009-4.jpg" TargetMode="External"/><Relationship Id="rId21" Type="http://schemas.openxmlformats.org/officeDocument/2006/relationships/hyperlink" Target="https://im0-tub-ru.yandex.net/i?id=85a9ddb122108f670b0cce3425e4d73b-l&amp;n=13" TargetMode="External"/><Relationship Id="rId7" Type="http://schemas.openxmlformats.org/officeDocument/2006/relationships/hyperlink" Target="https://im3-tub-ru.yandex.net/i?id=8779f4fac4b238d4a93cef9c25a92167&amp;n=33&amp;h=215&amp;w=287" TargetMode="External"/><Relationship Id="rId12" Type="http://schemas.openxmlformats.org/officeDocument/2006/relationships/hyperlink" Target="http://animaldiversity.org/collections/contributors/Grzimek_mammals/Mustelidae/meles_meles/medium.jpg" TargetMode="External"/><Relationship Id="rId17" Type="http://schemas.openxmlformats.org/officeDocument/2006/relationships/hyperlink" Target="https://im2-tub-ru.yandex.net/i?id=084ea19df8ccb20ada44f5bc343535e7-l&amp;n=13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://www.progimp.ru/i/articles/upload/2014/03/1723/15.jpg" TargetMode="External"/><Relationship Id="rId20" Type="http://schemas.openxmlformats.org/officeDocument/2006/relationships/hyperlink" Target="http://www.wallpaperup.com/uploads/wallpapers/2015/11/17/837486/ed56d4cc83f2852e1798c64d7236352d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blog.vidyakin.ru/wp-content/uploads/2010/11/d0b7d0bed0bdd182-d0b8d182d0bed0b3-150x150.jpg" TargetMode="External"/><Relationship Id="rId11" Type="http://schemas.openxmlformats.org/officeDocument/2006/relationships/hyperlink" Target="http://img3.proshkolu.ru/content/media/pic/std/2000000/1823000/1822459-97a9b61fcdff79fb.png" TargetMode="External"/><Relationship Id="rId5" Type="http://schemas.openxmlformats.org/officeDocument/2006/relationships/hyperlink" Target="http://leopoldekb.ru/upload/iblock/30b/30b324383b2d3542a2882be81ba9439a.png" TargetMode="External"/><Relationship Id="rId15" Type="http://schemas.openxmlformats.org/officeDocument/2006/relationships/hyperlink" Target="http://kakimenno.ru/uploads/posts/2013-05/1369338985_kak-narisovat-golubya.jpg" TargetMode="External"/><Relationship Id="rId23" Type="http://schemas.openxmlformats.org/officeDocument/2006/relationships/hyperlink" Target="http://dou24.uni-dubna.ru/wp-content/uploads/2016/03/maxresdefault.jpg" TargetMode="External"/><Relationship Id="rId10" Type="http://schemas.openxmlformats.org/officeDocument/2006/relationships/hyperlink" Target="http://blogsmith.ru/photos/kak-narisovat-vracha-poetapno-dlya-detey-6-let-85533-large.jpg" TargetMode="External"/><Relationship Id="rId19" Type="http://schemas.openxmlformats.org/officeDocument/2006/relationships/hyperlink" Target="http://ustroistvo-computera.dening.ru/wp-content/uploads/sites/36/2016/01/pochemuchka-informatika-37-228x160.jpg" TargetMode="External"/><Relationship Id="rId4" Type="http://schemas.openxmlformats.org/officeDocument/2006/relationships/hyperlink" Target="http://sputnik.fm/files/3FA16BC52044E6FA.jpg" TargetMode="External"/><Relationship Id="rId9" Type="http://schemas.openxmlformats.org/officeDocument/2006/relationships/hyperlink" Target="http://www.onlive1.com/wp-content/uploads/2016/09/easy-to-draw-cartoon-bear.jpg" TargetMode="External"/><Relationship Id="rId14" Type="http://schemas.openxmlformats.org/officeDocument/2006/relationships/hyperlink" Target="http://2.bp.blogspot.com/-8RDzU1egW6c/Vh46Q7tUA3I/AAAAAAAAAB0/Q9ADUlNAeto/s1600/00012.jpg" TargetMode="External"/><Relationship Id="rId22" Type="http://schemas.openxmlformats.org/officeDocument/2006/relationships/hyperlink" Target="https://static.make.ua/catalog/24/children-0000285__1395757636__615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8.wdp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18.wdp"/><Relationship Id="rId17" Type="http://schemas.openxmlformats.org/officeDocument/2006/relationships/image" Target="../media/image31.png"/><Relationship Id="rId2" Type="http://schemas.openxmlformats.org/officeDocument/2006/relationships/image" Target="../media/image23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7.png"/><Relationship Id="rId1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Методическое пособие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формированию у детей старшего дошкольного возраста элементарных математических представлений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4293096"/>
            <a:ext cx="6400800" cy="14732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Разработали воспитатели МАДОУ Детский сад № 31 «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Гусельки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Горбунова М.В., Березина С.М.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2017 г.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184" y="336018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зимнюю игру попал Вирус и перепутал  картинки. Помогите ребятам ответить на вопрос. Чего не бывает зимой?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28" y="2207532"/>
            <a:ext cx="3240360" cy="397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42330" y="6333351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0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59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13e9e6f2f1de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-12559"/>
            <a:ext cx="2124976" cy="2376264"/>
          </a:xfrm>
          <a:prstGeom prst="rect">
            <a:avLst/>
          </a:prstGeom>
        </p:spPr>
      </p:pic>
      <p:pic>
        <p:nvPicPr>
          <p:cNvPr id="8" name="Picture 8" descr="http://img-fotki.yandex.ru/get/3611/inmira.16/0_3741d_764ca205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6954" y="1445703"/>
            <a:ext cx="584963" cy="582217"/>
          </a:xfrm>
          <a:prstGeom prst="rect">
            <a:avLst/>
          </a:prstGeom>
          <a:noFill/>
        </p:spPr>
      </p:pic>
      <p:pic>
        <p:nvPicPr>
          <p:cNvPr id="13" name="Picture 18" descr="http://www.richleere.com/wp-content/uploads/2010/11/weather-snow-2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80628"/>
            <a:ext cx="936104" cy="936104"/>
          </a:xfrm>
          <a:prstGeom prst="rect">
            <a:avLst/>
          </a:prstGeom>
          <a:noFill/>
        </p:spPr>
      </p:pic>
      <p:pic>
        <p:nvPicPr>
          <p:cNvPr id="14" name="Picture 16" descr="http://www.srh.noaa.gov/images/jan/Icons/WX_Events/Thunderstorm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80628"/>
            <a:ext cx="936104" cy="936104"/>
          </a:xfrm>
          <a:prstGeom prst="rect">
            <a:avLst/>
          </a:prstGeom>
          <a:noFill/>
        </p:spPr>
      </p:pic>
      <p:pic>
        <p:nvPicPr>
          <p:cNvPr id="15" name="Рисунок 14" descr="зайцы.png"/>
          <p:cNvPicPr>
            <a:picLocks noChangeAspect="1"/>
          </p:cNvPicPr>
          <p:nvPr/>
        </p:nvPicPr>
        <p:blipFill>
          <a:blip r:embed="rId9" cstate="print"/>
          <a:srcRect l="47190"/>
          <a:stretch>
            <a:fillRect/>
          </a:stretch>
        </p:blipFill>
        <p:spPr>
          <a:xfrm>
            <a:off x="8280334" y="2679872"/>
            <a:ext cx="815542" cy="832420"/>
          </a:xfrm>
          <a:prstGeom prst="rect">
            <a:avLst/>
          </a:prstGeom>
        </p:spPr>
      </p:pic>
      <p:pic>
        <p:nvPicPr>
          <p:cNvPr id="11" name="Picture 6" descr="мальчик копает снег лопаткой, зима,клипарт, отрисовки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31921" flipH="1">
            <a:off x="1429586" y="3148612"/>
            <a:ext cx="1352221" cy="159966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066" y="2595648"/>
            <a:ext cx="812601" cy="91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84" b="100000" l="5556" r="97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10" y="4725144"/>
            <a:ext cx="1543050" cy="201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00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02" y="2027920"/>
            <a:ext cx="671570" cy="6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457">
            <a:off x="651126" y="249991"/>
            <a:ext cx="14287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9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07276"/>
            <a:ext cx="720080" cy="72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11" y="4721304"/>
            <a:ext cx="1143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107504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342330" y="6333351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 так легко справляетесь с заданиями, предлагаю задания  сложнее!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0" y="1866528"/>
            <a:ext cx="5986463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42330" y="6333351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6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6228" y="1052469"/>
            <a:ext cx="2567620" cy="18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4391980" y="2323656"/>
            <a:ext cx="1224136" cy="864363"/>
          </a:xfrm>
          <a:prstGeom prst="trapezoi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араллелограмм 6"/>
          <p:cNvSpPr/>
          <p:nvPr/>
        </p:nvSpPr>
        <p:spPr>
          <a:xfrm rot="18346886">
            <a:off x="6344928" y="3947483"/>
            <a:ext cx="1080120" cy="792088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араллелограмм 8"/>
          <p:cNvSpPr/>
          <p:nvPr/>
        </p:nvSpPr>
        <p:spPr>
          <a:xfrm>
            <a:off x="2720008" y="4497356"/>
            <a:ext cx="1008112" cy="1419799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22051" y="5280847"/>
            <a:ext cx="889091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95056" y="4549003"/>
            <a:ext cx="720080" cy="13681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92944" y="3212976"/>
            <a:ext cx="1102792" cy="921719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7236296" y="2132856"/>
            <a:ext cx="1008110" cy="950488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555776" y="332655"/>
            <a:ext cx="586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Помоги  найти лишнюю фигуру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42330" y="6333351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4" descr="http://gartburqua.phpzilla.net/pic-vospitatel.com.ua/images/v/vesna-3god3.jpg?i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http://www.polyvore.com/cgi/img-thing?.out=jpg&amp;size=l&amp;tid=141006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35" y="1551850"/>
            <a:ext cx="771805" cy="7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montessoriself.ru/wp-content/uploads/2016/02/s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56" y="2428203"/>
            <a:ext cx="675787" cy="6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://ds-rucheek.ru/wp-content/uploads/2013/11/92276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87" y="3787003"/>
            <a:ext cx="218152" cy="2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ttp://ds-rucheek.ru/wp-content/uploads/2013/11/92276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85" y="3795536"/>
            <a:ext cx="218152" cy="2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http://ds-rucheek.ru/wp-content/uploads/2013/11/92276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64" y="3622115"/>
            <a:ext cx="218152" cy="2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http://www.easynotecards.com/uploads/791/35/6d5a27de_13245d113b1__8000_00000019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79" y="5447504"/>
            <a:ext cx="792088" cy="53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https://horeografiya.com/image/data/139211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95" y="5065694"/>
            <a:ext cx="562738" cy="52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 descr="http://lekaritravki.ru/images/mati_matih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79" y="2323656"/>
            <a:ext cx="497841" cy="58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://kenguru.in.ua/images/stories/_menu_golovolomki/samodelki_iz_bumagi/korablik_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0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966" y="4903004"/>
            <a:ext cx="646259" cy="43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01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2" name="Группа 161"/>
          <p:cNvGrpSpPr/>
          <p:nvPr/>
        </p:nvGrpSpPr>
        <p:grpSpPr>
          <a:xfrm>
            <a:off x="2066699" y="1138317"/>
            <a:ext cx="788186" cy="1445314"/>
            <a:chOff x="1691680" y="332656"/>
            <a:chExt cx="967722" cy="1944216"/>
          </a:xfrm>
        </p:grpSpPr>
        <p:grpSp>
          <p:nvGrpSpPr>
            <p:cNvPr id="119" name="Группа 118"/>
            <p:cNvGrpSpPr/>
            <p:nvPr/>
          </p:nvGrpSpPr>
          <p:grpSpPr>
            <a:xfrm>
              <a:off x="1691680" y="332656"/>
              <a:ext cx="914400" cy="1708463"/>
              <a:chOff x="1738536" y="476672"/>
              <a:chExt cx="914400" cy="1708463"/>
            </a:xfrm>
            <a:solidFill>
              <a:schemeClr val="bg1"/>
            </a:solidFill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1738536" y="476672"/>
                <a:ext cx="914400" cy="1708463"/>
                <a:chOff x="1738536" y="648801"/>
                <a:chExt cx="914400" cy="1708463"/>
              </a:xfrm>
              <a:grpFill/>
            </p:grpSpPr>
            <p:sp>
              <p:nvSpPr>
                <p:cNvPr id="2" name="Овал 1"/>
                <p:cNvSpPr/>
                <p:nvPr/>
              </p:nvSpPr>
              <p:spPr>
                <a:xfrm>
                  <a:off x="1738536" y="1442864"/>
                  <a:ext cx="914400" cy="9144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" name="Равнобедренный треугольник 4"/>
                <p:cNvSpPr/>
                <p:nvPr/>
              </p:nvSpPr>
              <p:spPr>
                <a:xfrm flipV="1">
                  <a:off x="1883066" y="866800"/>
                  <a:ext cx="604894" cy="580581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22" name="Группа 21"/>
                <p:cNvGrpSpPr/>
                <p:nvPr/>
              </p:nvGrpSpPr>
              <p:grpSpPr>
                <a:xfrm>
                  <a:off x="1875347" y="648801"/>
                  <a:ext cx="612050" cy="217999"/>
                  <a:chOff x="1875347" y="648801"/>
                  <a:chExt cx="612050" cy="217999"/>
                </a:xfrm>
                <a:grpFill/>
              </p:grpSpPr>
              <p:sp>
                <p:nvSpPr>
                  <p:cNvPr id="7" name="Прямоугольный треугольник 6"/>
                  <p:cNvSpPr/>
                  <p:nvPr/>
                </p:nvSpPr>
                <p:spPr>
                  <a:xfrm>
                    <a:off x="1875347" y="650776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" name="Прямоугольный треугольник 8"/>
                  <p:cNvSpPr/>
                  <p:nvPr/>
                </p:nvSpPr>
                <p:spPr>
                  <a:xfrm flipH="1">
                    <a:off x="2379642" y="648801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64" name="Группа 63"/>
              <p:cNvGrpSpPr/>
              <p:nvPr/>
            </p:nvGrpSpPr>
            <p:grpSpPr>
              <a:xfrm>
                <a:off x="1804158" y="1052736"/>
                <a:ext cx="751618" cy="2047"/>
                <a:chOff x="1804158" y="1052736"/>
                <a:chExt cx="751618" cy="2047"/>
              </a:xfrm>
              <a:grpFill/>
            </p:grpSpPr>
            <p:cxnSp>
              <p:nvCxnSpPr>
                <p:cNvPr id="62" name="Прямая соединительная линия 61"/>
                <p:cNvCxnSpPr/>
                <p:nvPr/>
              </p:nvCxnSpPr>
              <p:spPr>
                <a:xfrm>
                  <a:off x="1804158" y="1054783"/>
                  <a:ext cx="247562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я соединительная линия 62"/>
                <p:cNvCxnSpPr/>
                <p:nvPr/>
              </p:nvCxnSpPr>
              <p:spPr>
                <a:xfrm>
                  <a:off x="2308214" y="1052736"/>
                  <a:ext cx="247562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8" name="Полилиния 127"/>
            <p:cNvSpPr/>
            <p:nvPr/>
          </p:nvSpPr>
          <p:spPr>
            <a:xfrm>
              <a:off x="2131729" y="1977411"/>
              <a:ext cx="527673" cy="299461"/>
            </a:xfrm>
            <a:custGeom>
              <a:avLst/>
              <a:gdLst>
                <a:gd name="connsiteX0" fmla="*/ 33392 w 527673"/>
                <a:gd name="connsiteY0" fmla="*/ 0 h 299461"/>
                <a:gd name="connsiteX1" fmla="*/ 15975 w 527673"/>
                <a:gd name="connsiteY1" fmla="*/ 269966 h 299461"/>
                <a:gd name="connsiteX2" fmla="*/ 233689 w 527673"/>
                <a:gd name="connsiteY2" fmla="*/ 278674 h 299461"/>
                <a:gd name="connsiteX3" fmla="*/ 399152 w 527673"/>
                <a:gd name="connsiteY3" fmla="*/ 148046 h 299461"/>
                <a:gd name="connsiteX4" fmla="*/ 521072 w 527673"/>
                <a:gd name="connsiteY4" fmla="*/ 269966 h 299461"/>
                <a:gd name="connsiteX5" fmla="*/ 512364 w 527673"/>
                <a:gd name="connsiteY5" fmla="*/ 243840 h 299461"/>
                <a:gd name="connsiteX6" fmla="*/ 512364 w 527673"/>
                <a:gd name="connsiteY6" fmla="*/ 243840 h 29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73" h="299461">
                  <a:moveTo>
                    <a:pt x="33392" y="0"/>
                  </a:moveTo>
                  <a:cubicBezTo>
                    <a:pt x="7992" y="111760"/>
                    <a:pt x="-17408" y="223520"/>
                    <a:pt x="15975" y="269966"/>
                  </a:cubicBezTo>
                  <a:cubicBezTo>
                    <a:pt x="49358" y="316412"/>
                    <a:pt x="169826" y="298994"/>
                    <a:pt x="233689" y="278674"/>
                  </a:cubicBezTo>
                  <a:cubicBezTo>
                    <a:pt x="297552" y="258354"/>
                    <a:pt x="351255" y="149497"/>
                    <a:pt x="399152" y="148046"/>
                  </a:cubicBezTo>
                  <a:cubicBezTo>
                    <a:pt x="447049" y="146595"/>
                    <a:pt x="502203" y="254000"/>
                    <a:pt x="521072" y="269966"/>
                  </a:cubicBezTo>
                  <a:cubicBezTo>
                    <a:pt x="539941" y="285932"/>
                    <a:pt x="512364" y="243840"/>
                    <a:pt x="512364" y="243840"/>
                  </a:cubicBezTo>
                  <a:lnTo>
                    <a:pt x="512364" y="24384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7" name="Группа 166"/>
          <p:cNvGrpSpPr/>
          <p:nvPr/>
        </p:nvGrpSpPr>
        <p:grpSpPr>
          <a:xfrm>
            <a:off x="4139799" y="3034155"/>
            <a:ext cx="932494" cy="1428393"/>
            <a:chOff x="4000010" y="2697270"/>
            <a:chExt cx="1148054" cy="1811850"/>
          </a:xfrm>
        </p:grpSpPr>
        <p:grpSp>
          <p:nvGrpSpPr>
            <p:cNvPr id="123" name="Группа 122"/>
            <p:cNvGrpSpPr/>
            <p:nvPr/>
          </p:nvGrpSpPr>
          <p:grpSpPr>
            <a:xfrm>
              <a:off x="4000010" y="2697270"/>
              <a:ext cx="1148054" cy="1611173"/>
              <a:chOff x="3887532" y="2605123"/>
              <a:chExt cx="1148054" cy="1611173"/>
            </a:xfrm>
            <a:solidFill>
              <a:schemeClr val="bg1"/>
            </a:solidFill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009314" y="2605123"/>
                <a:ext cx="864096" cy="1611173"/>
                <a:chOff x="6544874" y="746091"/>
                <a:chExt cx="864096" cy="1611173"/>
              </a:xfrm>
              <a:grpFill/>
            </p:grpSpPr>
            <p:sp>
              <p:nvSpPr>
                <p:cNvPr id="49" name="Равнобедренный треугольник 48"/>
                <p:cNvSpPr/>
                <p:nvPr/>
              </p:nvSpPr>
              <p:spPr>
                <a:xfrm>
                  <a:off x="6544874" y="1565176"/>
                  <a:ext cx="864096" cy="792088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6682492" y="959970"/>
                  <a:ext cx="624887" cy="58444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51" name="Группа 50"/>
                <p:cNvGrpSpPr/>
                <p:nvPr/>
              </p:nvGrpSpPr>
              <p:grpSpPr>
                <a:xfrm>
                  <a:off x="6682492" y="746091"/>
                  <a:ext cx="612050" cy="217999"/>
                  <a:chOff x="1875347" y="648801"/>
                  <a:chExt cx="612050" cy="217999"/>
                </a:xfrm>
                <a:grpFill/>
              </p:grpSpPr>
              <p:sp>
                <p:nvSpPr>
                  <p:cNvPr id="52" name="Прямоугольный треугольник 51"/>
                  <p:cNvSpPr/>
                  <p:nvPr/>
                </p:nvSpPr>
                <p:spPr>
                  <a:xfrm>
                    <a:off x="1875347" y="650776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3" name="Прямоугольный треугольник 52"/>
                  <p:cNvSpPr/>
                  <p:nvPr/>
                </p:nvSpPr>
                <p:spPr>
                  <a:xfrm flipH="1">
                    <a:off x="2379642" y="648801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3887532" y="3113273"/>
                <a:ext cx="24756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4788024" y="3111226"/>
                <a:ext cx="24756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Полилиния 128"/>
            <p:cNvSpPr/>
            <p:nvPr/>
          </p:nvSpPr>
          <p:spPr>
            <a:xfrm>
              <a:off x="4514481" y="4209659"/>
              <a:ext cx="527673" cy="299461"/>
            </a:xfrm>
            <a:custGeom>
              <a:avLst/>
              <a:gdLst>
                <a:gd name="connsiteX0" fmla="*/ 33392 w 527673"/>
                <a:gd name="connsiteY0" fmla="*/ 0 h 299461"/>
                <a:gd name="connsiteX1" fmla="*/ 15975 w 527673"/>
                <a:gd name="connsiteY1" fmla="*/ 269966 h 299461"/>
                <a:gd name="connsiteX2" fmla="*/ 233689 w 527673"/>
                <a:gd name="connsiteY2" fmla="*/ 278674 h 299461"/>
                <a:gd name="connsiteX3" fmla="*/ 399152 w 527673"/>
                <a:gd name="connsiteY3" fmla="*/ 148046 h 299461"/>
                <a:gd name="connsiteX4" fmla="*/ 521072 w 527673"/>
                <a:gd name="connsiteY4" fmla="*/ 269966 h 299461"/>
                <a:gd name="connsiteX5" fmla="*/ 512364 w 527673"/>
                <a:gd name="connsiteY5" fmla="*/ 243840 h 299461"/>
                <a:gd name="connsiteX6" fmla="*/ 512364 w 527673"/>
                <a:gd name="connsiteY6" fmla="*/ 243840 h 29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73" h="299461">
                  <a:moveTo>
                    <a:pt x="33392" y="0"/>
                  </a:moveTo>
                  <a:cubicBezTo>
                    <a:pt x="7992" y="111760"/>
                    <a:pt x="-17408" y="223520"/>
                    <a:pt x="15975" y="269966"/>
                  </a:cubicBezTo>
                  <a:cubicBezTo>
                    <a:pt x="49358" y="316412"/>
                    <a:pt x="169826" y="298994"/>
                    <a:pt x="233689" y="278674"/>
                  </a:cubicBezTo>
                  <a:cubicBezTo>
                    <a:pt x="297552" y="258354"/>
                    <a:pt x="351255" y="149497"/>
                    <a:pt x="399152" y="148046"/>
                  </a:cubicBezTo>
                  <a:cubicBezTo>
                    <a:pt x="447049" y="146595"/>
                    <a:pt x="502203" y="254000"/>
                    <a:pt x="521072" y="269966"/>
                  </a:cubicBezTo>
                  <a:cubicBezTo>
                    <a:pt x="539941" y="285932"/>
                    <a:pt x="512364" y="243840"/>
                    <a:pt x="512364" y="243840"/>
                  </a:cubicBezTo>
                  <a:lnTo>
                    <a:pt x="512364" y="24384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3" name="Группа 162"/>
          <p:cNvGrpSpPr/>
          <p:nvPr/>
        </p:nvGrpSpPr>
        <p:grpSpPr>
          <a:xfrm>
            <a:off x="4033023" y="1120329"/>
            <a:ext cx="1036350" cy="1656780"/>
            <a:chOff x="3995936" y="332656"/>
            <a:chExt cx="1224136" cy="1915241"/>
          </a:xfrm>
        </p:grpSpPr>
        <p:grpSp>
          <p:nvGrpSpPr>
            <p:cNvPr id="120" name="Группа 119"/>
            <p:cNvGrpSpPr/>
            <p:nvPr/>
          </p:nvGrpSpPr>
          <p:grpSpPr>
            <a:xfrm>
              <a:off x="3995936" y="332656"/>
              <a:ext cx="1224136" cy="1615780"/>
              <a:chOff x="3851920" y="476672"/>
              <a:chExt cx="1224136" cy="1615780"/>
            </a:xfrm>
            <a:solidFill>
              <a:schemeClr val="bg1"/>
            </a:solidFill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4005893" y="476672"/>
                <a:ext cx="914400" cy="1615780"/>
                <a:chOff x="3721227" y="812944"/>
                <a:chExt cx="914400" cy="1615780"/>
              </a:xfrm>
              <a:grpFill/>
            </p:grpSpPr>
            <p:grpSp>
              <p:nvGrpSpPr>
                <p:cNvPr id="38" name="Группа 37"/>
                <p:cNvGrpSpPr/>
                <p:nvPr/>
              </p:nvGrpSpPr>
              <p:grpSpPr>
                <a:xfrm>
                  <a:off x="3890395" y="812944"/>
                  <a:ext cx="576064" cy="688291"/>
                  <a:chOff x="3800297" y="864824"/>
                  <a:chExt cx="576064" cy="688291"/>
                </a:xfrm>
                <a:grpFill/>
              </p:grpSpPr>
              <p:sp>
                <p:nvSpPr>
                  <p:cNvPr id="40" name="Овал 39"/>
                  <p:cNvSpPr/>
                  <p:nvPr/>
                </p:nvSpPr>
                <p:spPr>
                  <a:xfrm>
                    <a:off x="3800297" y="977051"/>
                    <a:ext cx="576064" cy="576064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1" name="Прямоугольный треугольник 23"/>
                  <p:cNvSpPr/>
                  <p:nvPr/>
                </p:nvSpPr>
                <p:spPr>
                  <a:xfrm>
                    <a:off x="3862055" y="864824"/>
                    <a:ext cx="133881" cy="187911"/>
                  </a:xfrm>
                  <a:custGeom>
                    <a:avLst/>
                    <a:gdLst>
                      <a:gd name="connsiteX0" fmla="*/ 0 w 107755"/>
                      <a:gd name="connsiteY0" fmla="*/ 216024 h 216024"/>
                      <a:gd name="connsiteX1" fmla="*/ 0 w 107755"/>
                      <a:gd name="connsiteY1" fmla="*/ 0 h 216024"/>
                      <a:gd name="connsiteX2" fmla="*/ 107755 w 107755"/>
                      <a:gd name="connsiteY2" fmla="*/ 216024 h 216024"/>
                      <a:gd name="connsiteX3" fmla="*/ 0 w 107755"/>
                      <a:gd name="connsiteY3" fmla="*/ 216024 h 216024"/>
                      <a:gd name="connsiteX0" fmla="*/ 17417 w 107755"/>
                      <a:gd name="connsiteY0" fmla="*/ 311818 h 311818"/>
                      <a:gd name="connsiteX1" fmla="*/ 0 w 107755"/>
                      <a:gd name="connsiteY1" fmla="*/ 0 h 311818"/>
                      <a:gd name="connsiteX2" fmla="*/ 107755 w 107755"/>
                      <a:gd name="connsiteY2" fmla="*/ 216024 h 311818"/>
                      <a:gd name="connsiteX3" fmla="*/ 17417 w 107755"/>
                      <a:gd name="connsiteY3" fmla="*/ 311818 h 311818"/>
                      <a:gd name="connsiteX0" fmla="*/ 17417 w 133881"/>
                      <a:gd name="connsiteY0" fmla="*/ 311818 h 311818"/>
                      <a:gd name="connsiteX1" fmla="*/ 0 w 133881"/>
                      <a:gd name="connsiteY1" fmla="*/ 0 h 311818"/>
                      <a:gd name="connsiteX2" fmla="*/ 133881 w 133881"/>
                      <a:gd name="connsiteY2" fmla="*/ 242149 h 311818"/>
                      <a:gd name="connsiteX3" fmla="*/ 17417 w 133881"/>
                      <a:gd name="connsiteY3" fmla="*/ 311818 h 31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881" h="311818">
                        <a:moveTo>
                          <a:pt x="17417" y="311818"/>
                        </a:moveTo>
                        <a:lnTo>
                          <a:pt x="0" y="0"/>
                        </a:lnTo>
                        <a:lnTo>
                          <a:pt x="133881" y="242149"/>
                        </a:lnTo>
                        <a:lnTo>
                          <a:pt x="17417" y="311818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2" name="Прямоугольный треугольник 23"/>
                  <p:cNvSpPr/>
                  <p:nvPr/>
                </p:nvSpPr>
                <p:spPr>
                  <a:xfrm flipH="1">
                    <a:off x="4189076" y="864825"/>
                    <a:ext cx="133881" cy="187911"/>
                  </a:xfrm>
                  <a:custGeom>
                    <a:avLst/>
                    <a:gdLst>
                      <a:gd name="connsiteX0" fmla="*/ 0 w 107755"/>
                      <a:gd name="connsiteY0" fmla="*/ 216024 h 216024"/>
                      <a:gd name="connsiteX1" fmla="*/ 0 w 107755"/>
                      <a:gd name="connsiteY1" fmla="*/ 0 h 216024"/>
                      <a:gd name="connsiteX2" fmla="*/ 107755 w 107755"/>
                      <a:gd name="connsiteY2" fmla="*/ 216024 h 216024"/>
                      <a:gd name="connsiteX3" fmla="*/ 0 w 107755"/>
                      <a:gd name="connsiteY3" fmla="*/ 216024 h 216024"/>
                      <a:gd name="connsiteX0" fmla="*/ 17417 w 107755"/>
                      <a:gd name="connsiteY0" fmla="*/ 311818 h 311818"/>
                      <a:gd name="connsiteX1" fmla="*/ 0 w 107755"/>
                      <a:gd name="connsiteY1" fmla="*/ 0 h 311818"/>
                      <a:gd name="connsiteX2" fmla="*/ 107755 w 107755"/>
                      <a:gd name="connsiteY2" fmla="*/ 216024 h 311818"/>
                      <a:gd name="connsiteX3" fmla="*/ 17417 w 107755"/>
                      <a:gd name="connsiteY3" fmla="*/ 311818 h 311818"/>
                      <a:gd name="connsiteX0" fmla="*/ 17417 w 133881"/>
                      <a:gd name="connsiteY0" fmla="*/ 311818 h 311818"/>
                      <a:gd name="connsiteX1" fmla="*/ 0 w 133881"/>
                      <a:gd name="connsiteY1" fmla="*/ 0 h 311818"/>
                      <a:gd name="connsiteX2" fmla="*/ 133881 w 133881"/>
                      <a:gd name="connsiteY2" fmla="*/ 242149 h 311818"/>
                      <a:gd name="connsiteX3" fmla="*/ 17417 w 133881"/>
                      <a:gd name="connsiteY3" fmla="*/ 311818 h 31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881" h="311818">
                        <a:moveTo>
                          <a:pt x="17417" y="311818"/>
                        </a:moveTo>
                        <a:lnTo>
                          <a:pt x="0" y="0"/>
                        </a:lnTo>
                        <a:lnTo>
                          <a:pt x="133881" y="242149"/>
                        </a:lnTo>
                        <a:lnTo>
                          <a:pt x="17417" y="311818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9" name="Прямоугольник 38"/>
                <p:cNvSpPr/>
                <p:nvPr/>
              </p:nvSpPr>
              <p:spPr>
                <a:xfrm>
                  <a:off x="3721227" y="1514324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83" name="Группа 82"/>
              <p:cNvGrpSpPr/>
              <p:nvPr/>
            </p:nvGrpSpPr>
            <p:grpSpPr>
              <a:xfrm>
                <a:off x="3851920" y="874884"/>
                <a:ext cx="1224136" cy="105844"/>
                <a:chOff x="3851920" y="874884"/>
                <a:chExt cx="1224136" cy="105844"/>
              </a:xfrm>
              <a:grpFill/>
            </p:grpSpPr>
            <p:cxnSp>
              <p:nvCxnSpPr>
                <p:cNvPr id="73" name="Прямая соединительная линия 72"/>
                <p:cNvCxnSpPr/>
                <p:nvPr/>
              </p:nvCxnSpPr>
              <p:spPr>
                <a:xfrm>
                  <a:off x="3851920" y="874884"/>
                  <a:ext cx="346468" cy="204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Прямая соединительная линия 73"/>
                <p:cNvCxnSpPr/>
                <p:nvPr/>
              </p:nvCxnSpPr>
              <p:spPr>
                <a:xfrm>
                  <a:off x="4742914" y="874884"/>
                  <a:ext cx="333142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Прямая соединительная линия 74"/>
                <p:cNvCxnSpPr>
                  <a:endCxn id="40" idx="2"/>
                </p:cNvCxnSpPr>
                <p:nvPr/>
              </p:nvCxnSpPr>
              <p:spPr>
                <a:xfrm flipV="1">
                  <a:off x="3927499" y="876931"/>
                  <a:ext cx="247562" cy="98994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Прямая соединительная линия 75"/>
                <p:cNvCxnSpPr>
                  <a:stCxn id="40" idx="6"/>
                </p:cNvCxnSpPr>
                <p:nvPr/>
              </p:nvCxnSpPr>
              <p:spPr>
                <a:xfrm>
                  <a:off x="4751125" y="876931"/>
                  <a:ext cx="259312" cy="10379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1" name="Полилиния 130"/>
            <p:cNvSpPr/>
            <p:nvPr/>
          </p:nvSpPr>
          <p:spPr>
            <a:xfrm flipH="1">
              <a:off x="4116998" y="1948436"/>
              <a:ext cx="527673" cy="299461"/>
            </a:xfrm>
            <a:custGeom>
              <a:avLst/>
              <a:gdLst>
                <a:gd name="connsiteX0" fmla="*/ 33392 w 527673"/>
                <a:gd name="connsiteY0" fmla="*/ 0 h 299461"/>
                <a:gd name="connsiteX1" fmla="*/ 15975 w 527673"/>
                <a:gd name="connsiteY1" fmla="*/ 269966 h 299461"/>
                <a:gd name="connsiteX2" fmla="*/ 233689 w 527673"/>
                <a:gd name="connsiteY2" fmla="*/ 278674 h 299461"/>
                <a:gd name="connsiteX3" fmla="*/ 399152 w 527673"/>
                <a:gd name="connsiteY3" fmla="*/ 148046 h 299461"/>
                <a:gd name="connsiteX4" fmla="*/ 521072 w 527673"/>
                <a:gd name="connsiteY4" fmla="*/ 269966 h 299461"/>
                <a:gd name="connsiteX5" fmla="*/ 512364 w 527673"/>
                <a:gd name="connsiteY5" fmla="*/ 243840 h 299461"/>
                <a:gd name="connsiteX6" fmla="*/ 512364 w 527673"/>
                <a:gd name="connsiteY6" fmla="*/ 243840 h 29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73" h="299461">
                  <a:moveTo>
                    <a:pt x="33392" y="0"/>
                  </a:moveTo>
                  <a:cubicBezTo>
                    <a:pt x="7992" y="111760"/>
                    <a:pt x="-17408" y="223520"/>
                    <a:pt x="15975" y="269966"/>
                  </a:cubicBezTo>
                  <a:cubicBezTo>
                    <a:pt x="49358" y="316412"/>
                    <a:pt x="169826" y="298994"/>
                    <a:pt x="233689" y="278674"/>
                  </a:cubicBezTo>
                  <a:cubicBezTo>
                    <a:pt x="297552" y="258354"/>
                    <a:pt x="351255" y="149497"/>
                    <a:pt x="399152" y="148046"/>
                  </a:cubicBezTo>
                  <a:cubicBezTo>
                    <a:pt x="447049" y="146595"/>
                    <a:pt x="502203" y="254000"/>
                    <a:pt x="521072" y="269966"/>
                  </a:cubicBezTo>
                  <a:cubicBezTo>
                    <a:pt x="539941" y="285932"/>
                    <a:pt x="512364" y="243840"/>
                    <a:pt x="512364" y="243840"/>
                  </a:cubicBezTo>
                  <a:lnTo>
                    <a:pt x="512364" y="24384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6597771" y="3061742"/>
            <a:ext cx="896816" cy="1442477"/>
            <a:chOff x="6484678" y="2636912"/>
            <a:chExt cx="1111658" cy="1923477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6484678" y="2636912"/>
              <a:ext cx="1111658" cy="1708463"/>
              <a:chOff x="6372200" y="2636912"/>
              <a:chExt cx="1111658" cy="1708463"/>
            </a:xfrm>
            <a:solidFill>
              <a:schemeClr val="bg1"/>
            </a:solidFill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6483859" y="2636912"/>
                <a:ext cx="914400" cy="1708463"/>
                <a:chOff x="2051206" y="618713"/>
                <a:chExt cx="914400" cy="1708463"/>
              </a:xfrm>
              <a:grpFill/>
            </p:grpSpPr>
            <p:sp>
              <p:nvSpPr>
                <p:cNvPr id="12" name="Овал 11"/>
                <p:cNvSpPr/>
                <p:nvPr/>
              </p:nvSpPr>
              <p:spPr>
                <a:xfrm>
                  <a:off x="2051206" y="1412776"/>
                  <a:ext cx="914400" cy="9144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" name="Равнобедренный треугольник 12"/>
                <p:cNvSpPr/>
                <p:nvPr/>
              </p:nvSpPr>
              <p:spPr>
                <a:xfrm flipV="1">
                  <a:off x="2195736" y="836712"/>
                  <a:ext cx="604894" cy="580581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ый треугольник 13"/>
                <p:cNvSpPr/>
                <p:nvPr/>
              </p:nvSpPr>
              <p:spPr>
                <a:xfrm>
                  <a:off x="2188017" y="620688"/>
                  <a:ext cx="107755" cy="216024"/>
                </a:xfrm>
                <a:prstGeom prst="rt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" name="Прямоугольный треугольник 14"/>
                <p:cNvSpPr/>
                <p:nvPr/>
              </p:nvSpPr>
              <p:spPr>
                <a:xfrm flipH="1">
                  <a:off x="2692312" y="618713"/>
                  <a:ext cx="107755" cy="216024"/>
                </a:xfrm>
                <a:prstGeom prst="rt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89" name="Группа 88"/>
              <p:cNvGrpSpPr/>
              <p:nvPr/>
            </p:nvGrpSpPr>
            <p:grpSpPr>
              <a:xfrm>
                <a:off x="6372200" y="3107132"/>
                <a:ext cx="1111658" cy="105844"/>
                <a:chOff x="6385772" y="3075343"/>
                <a:chExt cx="1111658" cy="105844"/>
              </a:xfrm>
              <a:grpFill/>
            </p:grpSpPr>
            <p:cxnSp>
              <p:nvCxnSpPr>
                <p:cNvPr id="85" name="Прямая соединительная линия 84"/>
                <p:cNvCxnSpPr/>
                <p:nvPr/>
              </p:nvCxnSpPr>
              <p:spPr>
                <a:xfrm>
                  <a:off x="6385772" y="3075343"/>
                  <a:ext cx="346468" cy="204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Прямая соединительная линия 85"/>
                <p:cNvCxnSpPr/>
                <p:nvPr/>
              </p:nvCxnSpPr>
              <p:spPr>
                <a:xfrm>
                  <a:off x="7164288" y="3075343"/>
                  <a:ext cx="333142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Прямая соединительная линия 86"/>
                <p:cNvCxnSpPr/>
                <p:nvPr/>
              </p:nvCxnSpPr>
              <p:spPr>
                <a:xfrm flipV="1">
                  <a:off x="6484678" y="3077390"/>
                  <a:ext cx="247562" cy="98994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Прямая соединительная линия 87"/>
                <p:cNvCxnSpPr/>
                <p:nvPr/>
              </p:nvCxnSpPr>
              <p:spPr>
                <a:xfrm>
                  <a:off x="7164288" y="3077390"/>
                  <a:ext cx="259312" cy="10379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2" name="Полилиния 131"/>
            <p:cNvSpPr/>
            <p:nvPr/>
          </p:nvSpPr>
          <p:spPr>
            <a:xfrm flipH="1">
              <a:off x="6560250" y="4260928"/>
              <a:ext cx="527673" cy="299461"/>
            </a:xfrm>
            <a:custGeom>
              <a:avLst/>
              <a:gdLst>
                <a:gd name="connsiteX0" fmla="*/ 33392 w 527673"/>
                <a:gd name="connsiteY0" fmla="*/ 0 h 299461"/>
                <a:gd name="connsiteX1" fmla="*/ 15975 w 527673"/>
                <a:gd name="connsiteY1" fmla="*/ 269966 h 299461"/>
                <a:gd name="connsiteX2" fmla="*/ 233689 w 527673"/>
                <a:gd name="connsiteY2" fmla="*/ 278674 h 299461"/>
                <a:gd name="connsiteX3" fmla="*/ 399152 w 527673"/>
                <a:gd name="connsiteY3" fmla="*/ 148046 h 299461"/>
                <a:gd name="connsiteX4" fmla="*/ 521072 w 527673"/>
                <a:gd name="connsiteY4" fmla="*/ 269966 h 299461"/>
                <a:gd name="connsiteX5" fmla="*/ 512364 w 527673"/>
                <a:gd name="connsiteY5" fmla="*/ 243840 h 299461"/>
                <a:gd name="connsiteX6" fmla="*/ 512364 w 527673"/>
                <a:gd name="connsiteY6" fmla="*/ 243840 h 29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73" h="299461">
                  <a:moveTo>
                    <a:pt x="33392" y="0"/>
                  </a:moveTo>
                  <a:cubicBezTo>
                    <a:pt x="7992" y="111760"/>
                    <a:pt x="-17408" y="223520"/>
                    <a:pt x="15975" y="269966"/>
                  </a:cubicBezTo>
                  <a:cubicBezTo>
                    <a:pt x="49358" y="316412"/>
                    <a:pt x="169826" y="298994"/>
                    <a:pt x="233689" y="278674"/>
                  </a:cubicBezTo>
                  <a:cubicBezTo>
                    <a:pt x="297552" y="258354"/>
                    <a:pt x="351255" y="149497"/>
                    <a:pt x="399152" y="148046"/>
                  </a:cubicBezTo>
                  <a:cubicBezTo>
                    <a:pt x="447049" y="146595"/>
                    <a:pt x="502203" y="254000"/>
                    <a:pt x="521072" y="269966"/>
                  </a:cubicBezTo>
                  <a:cubicBezTo>
                    <a:pt x="539941" y="285932"/>
                    <a:pt x="512364" y="243840"/>
                    <a:pt x="512364" y="243840"/>
                  </a:cubicBezTo>
                  <a:lnTo>
                    <a:pt x="512364" y="24384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6" name="Группа 165"/>
          <p:cNvGrpSpPr/>
          <p:nvPr/>
        </p:nvGrpSpPr>
        <p:grpSpPr>
          <a:xfrm>
            <a:off x="2159405" y="5061538"/>
            <a:ext cx="1047100" cy="1413895"/>
            <a:chOff x="1403648" y="4836449"/>
            <a:chExt cx="1368152" cy="1832911"/>
          </a:xfrm>
        </p:grpSpPr>
        <p:grpSp>
          <p:nvGrpSpPr>
            <p:cNvPr id="125" name="Группа 124"/>
            <p:cNvGrpSpPr/>
            <p:nvPr/>
          </p:nvGrpSpPr>
          <p:grpSpPr>
            <a:xfrm>
              <a:off x="1403648" y="4836449"/>
              <a:ext cx="1368152" cy="1611173"/>
              <a:chOff x="1547664" y="4698147"/>
              <a:chExt cx="1368152" cy="1611173"/>
            </a:xfrm>
            <a:solidFill>
              <a:schemeClr val="bg1"/>
            </a:solidFill>
          </p:grpSpPr>
          <p:grpSp>
            <p:nvGrpSpPr>
              <p:cNvPr id="54" name="Группа 53"/>
              <p:cNvGrpSpPr/>
              <p:nvPr/>
            </p:nvGrpSpPr>
            <p:grpSpPr>
              <a:xfrm>
                <a:off x="1788840" y="4698147"/>
                <a:ext cx="864096" cy="1611173"/>
                <a:chOff x="6544874" y="746091"/>
                <a:chExt cx="864096" cy="1611173"/>
              </a:xfrm>
              <a:grpFill/>
            </p:grpSpPr>
            <p:sp>
              <p:nvSpPr>
                <p:cNvPr id="55" name="Равнобедренный треугольник 54"/>
                <p:cNvSpPr/>
                <p:nvPr/>
              </p:nvSpPr>
              <p:spPr>
                <a:xfrm>
                  <a:off x="6544874" y="1565176"/>
                  <a:ext cx="864096" cy="792088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Прямоугольник 55"/>
                <p:cNvSpPr/>
                <p:nvPr/>
              </p:nvSpPr>
              <p:spPr>
                <a:xfrm>
                  <a:off x="6682492" y="959970"/>
                  <a:ext cx="624887" cy="58444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57" name="Группа 56"/>
                <p:cNvGrpSpPr/>
                <p:nvPr/>
              </p:nvGrpSpPr>
              <p:grpSpPr>
                <a:xfrm>
                  <a:off x="6682492" y="746091"/>
                  <a:ext cx="612050" cy="217999"/>
                  <a:chOff x="1875347" y="648801"/>
                  <a:chExt cx="612050" cy="217999"/>
                </a:xfrm>
                <a:grpFill/>
              </p:grpSpPr>
              <p:sp>
                <p:nvSpPr>
                  <p:cNvPr id="58" name="Прямоугольный треугольник 57"/>
                  <p:cNvSpPr/>
                  <p:nvPr/>
                </p:nvSpPr>
                <p:spPr>
                  <a:xfrm>
                    <a:off x="1875347" y="650776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9" name="Прямоугольный треугольник 58"/>
                  <p:cNvSpPr/>
                  <p:nvPr/>
                </p:nvSpPr>
                <p:spPr>
                  <a:xfrm flipH="1">
                    <a:off x="2379642" y="648801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95" name="Группа 94"/>
              <p:cNvGrpSpPr/>
              <p:nvPr/>
            </p:nvGrpSpPr>
            <p:grpSpPr>
              <a:xfrm>
                <a:off x="1547664" y="5190428"/>
                <a:ext cx="1368152" cy="105844"/>
                <a:chOff x="1547664" y="5190428"/>
                <a:chExt cx="1368152" cy="105844"/>
              </a:xfrm>
              <a:grpFill/>
            </p:grpSpPr>
            <p:cxnSp>
              <p:nvCxnSpPr>
                <p:cNvPr id="91" name="Прямая соединительная линия 90"/>
                <p:cNvCxnSpPr/>
                <p:nvPr/>
              </p:nvCxnSpPr>
              <p:spPr>
                <a:xfrm>
                  <a:off x="1547664" y="5190428"/>
                  <a:ext cx="346468" cy="204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Прямая соединительная линия 91"/>
                <p:cNvCxnSpPr/>
                <p:nvPr/>
              </p:nvCxnSpPr>
              <p:spPr>
                <a:xfrm>
                  <a:off x="2582674" y="5190428"/>
                  <a:ext cx="333142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Прямая соединительная линия 92"/>
                <p:cNvCxnSpPr/>
                <p:nvPr/>
              </p:nvCxnSpPr>
              <p:spPr>
                <a:xfrm flipV="1">
                  <a:off x="1619672" y="5192475"/>
                  <a:ext cx="247562" cy="98994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Прямая соединительная линия 93"/>
                <p:cNvCxnSpPr/>
                <p:nvPr/>
              </p:nvCxnSpPr>
              <p:spPr>
                <a:xfrm>
                  <a:off x="2584496" y="5192475"/>
                  <a:ext cx="259312" cy="10379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4" name="Полилиния 143"/>
            <p:cNvSpPr/>
            <p:nvPr/>
          </p:nvSpPr>
          <p:spPr>
            <a:xfrm flipH="1">
              <a:off x="1572482" y="6369899"/>
              <a:ext cx="527673" cy="299461"/>
            </a:xfrm>
            <a:custGeom>
              <a:avLst/>
              <a:gdLst>
                <a:gd name="connsiteX0" fmla="*/ 33392 w 527673"/>
                <a:gd name="connsiteY0" fmla="*/ 0 h 299461"/>
                <a:gd name="connsiteX1" fmla="*/ 15975 w 527673"/>
                <a:gd name="connsiteY1" fmla="*/ 269966 h 299461"/>
                <a:gd name="connsiteX2" fmla="*/ 233689 w 527673"/>
                <a:gd name="connsiteY2" fmla="*/ 278674 h 299461"/>
                <a:gd name="connsiteX3" fmla="*/ 399152 w 527673"/>
                <a:gd name="connsiteY3" fmla="*/ 148046 h 299461"/>
                <a:gd name="connsiteX4" fmla="*/ 521072 w 527673"/>
                <a:gd name="connsiteY4" fmla="*/ 269966 h 299461"/>
                <a:gd name="connsiteX5" fmla="*/ 512364 w 527673"/>
                <a:gd name="connsiteY5" fmla="*/ 243840 h 299461"/>
                <a:gd name="connsiteX6" fmla="*/ 512364 w 527673"/>
                <a:gd name="connsiteY6" fmla="*/ 243840 h 29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7673" h="299461">
                  <a:moveTo>
                    <a:pt x="33392" y="0"/>
                  </a:moveTo>
                  <a:cubicBezTo>
                    <a:pt x="7992" y="111760"/>
                    <a:pt x="-17408" y="223520"/>
                    <a:pt x="15975" y="269966"/>
                  </a:cubicBezTo>
                  <a:cubicBezTo>
                    <a:pt x="49358" y="316412"/>
                    <a:pt x="169826" y="298994"/>
                    <a:pt x="233689" y="278674"/>
                  </a:cubicBezTo>
                  <a:cubicBezTo>
                    <a:pt x="297552" y="258354"/>
                    <a:pt x="351255" y="149497"/>
                    <a:pt x="399152" y="148046"/>
                  </a:cubicBezTo>
                  <a:cubicBezTo>
                    <a:pt x="447049" y="146595"/>
                    <a:pt x="502203" y="254000"/>
                    <a:pt x="521072" y="269966"/>
                  </a:cubicBezTo>
                  <a:cubicBezTo>
                    <a:pt x="539941" y="285932"/>
                    <a:pt x="512364" y="243840"/>
                    <a:pt x="512364" y="243840"/>
                  </a:cubicBezTo>
                  <a:lnTo>
                    <a:pt x="512364" y="24384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8" name="Группа 167"/>
          <p:cNvGrpSpPr/>
          <p:nvPr/>
        </p:nvGrpSpPr>
        <p:grpSpPr>
          <a:xfrm>
            <a:off x="4358877" y="5016615"/>
            <a:ext cx="797147" cy="1438604"/>
            <a:chOff x="4036406" y="4805437"/>
            <a:chExt cx="1039650" cy="2007939"/>
          </a:xfrm>
        </p:grpSpPr>
        <p:grpSp>
          <p:nvGrpSpPr>
            <p:cNvPr id="126" name="Группа 125"/>
            <p:cNvGrpSpPr/>
            <p:nvPr/>
          </p:nvGrpSpPr>
          <p:grpSpPr>
            <a:xfrm>
              <a:off x="4036406" y="4805437"/>
              <a:ext cx="1039650" cy="1708463"/>
              <a:chOff x="3937500" y="4672865"/>
              <a:chExt cx="1039650" cy="1708463"/>
            </a:xfrm>
            <a:solidFill>
              <a:schemeClr val="bg1"/>
            </a:solidFill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4013451" y="4672865"/>
                <a:ext cx="914400" cy="1708463"/>
                <a:chOff x="2051206" y="618713"/>
                <a:chExt cx="914400" cy="1708463"/>
              </a:xfrm>
              <a:grpFill/>
            </p:grpSpPr>
            <p:sp>
              <p:nvSpPr>
                <p:cNvPr id="17" name="Овал 16"/>
                <p:cNvSpPr/>
                <p:nvPr/>
              </p:nvSpPr>
              <p:spPr>
                <a:xfrm>
                  <a:off x="2051206" y="1412776"/>
                  <a:ext cx="914400" cy="9144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Равнобедренный треугольник 17"/>
                <p:cNvSpPr/>
                <p:nvPr/>
              </p:nvSpPr>
              <p:spPr>
                <a:xfrm flipV="1">
                  <a:off x="2195736" y="836712"/>
                  <a:ext cx="604894" cy="580581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ый треугольник 18"/>
                <p:cNvSpPr/>
                <p:nvPr/>
              </p:nvSpPr>
              <p:spPr>
                <a:xfrm>
                  <a:off x="2188017" y="620688"/>
                  <a:ext cx="107755" cy="216024"/>
                </a:xfrm>
                <a:prstGeom prst="rt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Прямоугольный треугольник 19"/>
                <p:cNvSpPr/>
                <p:nvPr/>
              </p:nvSpPr>
              <p:spPr>
                <a:xfrm flipH="1">
                  <a:off x="2692312" y="618713"/>
                  <a:ext cx="107755" cy="216024"/>
                </a:xfrm>
                <a:prstGeom prst="rt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113" name="Прямая соединительная линия 112"/>
              <p:cNvCxnSpPr/>
              <p:nvPr/>
            </p:nvCxnSpPr>
            <p:spPr>
              <a:xfrm>
                <a:off x="3937500" y="5185625"/>
                <a:ext cx="346468" cy="2047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Прямая соединительная линия 113"/>
              <p:cNvCxnSpPr/>
              <p:nvPr/>
            </p:nvCxnSpPr>
            <p:spPr>
              <a:xfrm>
                <a:off x="4644008" y="5185625"/>
                <a:ext cx="333142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 flipV="1">
                <a:off x="4036406" y="5187672"/>
                <a:ext cx="247562" cy="9899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>
              <a:xfrm>
                <a:off x="4644008" y="5187672"/>
                <a:ext cx="259312" cy="103797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>
              <a:xfrm flipV="1">
                <a:off x="4644008" y="5059208"/>
                <a:ext cx="247562" cy="98994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>
              <a:xfrm>
                <a:off x="4024656" y="5081828"/>
                <a:ext cx="259312" cy="103797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Полилиния 148"/>
            <p:cNvSpPr/>
            <p:nvPr/>
          </p:nvSpPr>
          <p:spPr>
            <a:xfrm>
              <a:off x="4495058" y="6508576"/>
              <a:ext cx="209006" cy="304800"/>
            </a:xfrm>
            <a:custGeom>
              <a:avLst/>
              <a:gdLst>
                <a:gd name="connsiteX0" fmla="*/ 209006 w 209006"/>
                <a:gd name="connsiteY0" fmla="*/ 0 h 304800"/>
                <a:gd name="connsiteX1" fmla="*/ 17417 w 209006"/>
                <a:gd name="connsiteY1" fmla="*/ 113211 h 304800"/>
                <a:gd name="connsiteX2" fmla="*/ 0 w 209006"/>
                <a:gd name="connsiteY2" fmla="*/ 209006 h 304800"/>
                <a:gd name="connsiteX3" fmla="*/ 26126 w 209006"/>
                <a:gd name="connsiteY3" fmla="*/ 261257 h 304800"/>
                <a:gd name="connsiteX4" fmla="*/ 95795 w 209006"/>
                <a:gd name="connsiteY4" fmla="*/ 304800 h 304800"/>
                <a:gd name="connsiteX5" fmla="*/ 156755 w 209006"/>
                <a:gd name="connsiteY5" fmla="*/ 252548 h 304800"/>
                <a:gd name="connsiteX6" fmla="*/ 148046 w 209006"/>
                <a:gd name="connsiteY6" fmla="*/ 174171 h 304800"/>
                <a:gd name="connsiteX7" fmla="*/ 121920 w 209006"/>
                <a:gd name="connsiteY7" fmla="*/ 156754 h 304800"/>
                <a:gd name="connsiteX8" fmla="*/ 95795 w 209006"/>
                <a:gd name="connsiteY8" fmla="*/ 130628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06" h="304800">
                  <a:moveTo>
                    <a:pt x="209006" y="0"/>
                  </a:moveTo>
                  <a:cubicBezTo>
                    <a:pt x="132949" y="27163"/>
                    <a:pt x="59159" y="33901"/>
                    <a:pt x="17417" y="113211"/>
                  </a:cubicBezTo>
                  <a:cubicBezTo>
                    <a:pt x="2301" y="141931"/>
                    <a:pt x="5806" y="177074"/>
                    <a:pt x="0" y="209006"/>
                  </a:cubicBezTo>
                  <a:cubicBezTo>
                    <a:pt x="8709" y="226423"/>
                    <a:pt x="14171" y="245886"/>
                    <a:pt x="26126" y="261257"/>
                  </a:cubicBezTo>
                  <a:cubicBezTo>
                    <a:pt x="40516" y="279758"/>
                    <a:pt x="75554" y="294680"/>
                    <a:pt x="95795" y="304800"/>
                  </a:cubicBezTo>
                  <a:cubicBezTo>
                    <a:pt x="111111" y="294589"/>
                    <a:pt x="152915" y="269186"/>
                    <a:pt x="156755" y="252548"/>
                  </a:cubicBezTo>
                  <a:cubicBezTo>
                    <a:pt x="162666" y="226935"/>
                    <a:pt x="157029" y="198875"/>
                    <a:pt x="148046" y="174171"/>
                  </a:cubicBezTo>
                  <a:cubicBezTo>
                    <a:pt x="144469" y="164335"/>
                    <a:pt x="129961" y="163455"/>
                    <a:pt x="121920" y="156754"/>
                  </a:cubicBezTo>
                  <a:cubicBezTo>
                    <a:pt x="112459" y="148870"/>
                    <a:pt x="95795" y="130628"/>
                    <a:pt x="95795" y="1306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434013" y="1253769"/>
            <a:ext cx="1178903" cy="1588469"/>
            <a:chOff x="6444208" y="404664"/>
            <a:chExt cx="1368152" cy="1872208"/>
          </a:xfrm>
        </p:grpSpPr>
        <p:grpSp>
          <p:nvGrpSpPr>
            <p:cNvPr id="121" name="Группа 120"/>
            <p:cNvGrpSpPr/>
            <p:nvPr/>
          </p:nvGrpSpPr>
          <p:grpSpPr>
            <a:xfrm>
              <a:off x="6444208" y="404664"/>
              <a:ext cx="1368152" cy="1611173"/>
              <a:chOff x="6292846" y="548680"/>
              <a:chExt cx="1368152" cy="1611173"/>
            </a:xfrm>
            <a:solidFill>
              <a:schemeClr val="bg1"/>
            </a:solidFill>
          </p:grpSpPr>
          <p:grpSp>
            <p:nvGrpSpPr>
              <p:cNvPr id="47" name="Группа 46"/>
              <p:cNvGrpSpPr/>
              <p:nvPr/>
            </p:nvGrpSpPr>
            <p:grpSpPr>
              <a:xfrm>
                <a:off x="6544874" y="548680"/>
                <a:ext cx="864096" cy="1611173"/>
                <a:chOff x="6544874" y="746091"/>
                <a:chExt cx="864096" cy="1611173"/>
              </a:xfrm>
              <a:grpFill/>
            </p:grpSpPr>
            <p:sp>
              <p:nvSpPr>
                <p:cNvPr id="6" name="Равнобедренный треугольник 5"/>
                <p:cNvSpPr/>
                <p:nvPr/>
              </p:nvSpPr>
              <p:spPr>
                <a:xfrm>
                  <a:off x="6544874" y="1565176"/>
                  <a:ext cx="864096" cy="792088"/>
                </a:xfrm>
                <a:prstGeom prst="triangl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6682492" y="959970"/>
                  <a:ext cx="624887" cy="58444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44" name="Группа 43"/>
                <p:cNvGrpSpPr/>
                <p:nvPr/>
              </p:nvGrpSpPr>
              <p:grpSpPr>
                <a:xfrm>
                  <a:off x="6682492" y="746091"/>
                  <a:ext cx="612050" cy="217999"/>
                  <a:chOff x="1875347" y="648801"/>
                  <a:chExt cx="612050" cy="217999"/>
                </a:xfrm>
                <a:grpFill/>
              </p:grpSpPr>
              <p:sp>
                <p:nvSpPr>
                  <p:cNvPr id="45" name="Прямоугольный треугольник 44"/>
                  <p:cNvSpPr/>
                  <p:nvPr/>
                </p:nvSpPr>
                <p:spPr>
                  <a:xfrm>
                    <a:off x="1875347" y="650776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рямоугольный треугольник 45"/>
                  <p:cNvSpPr/>
                  <p:nvPr/>
                </p:nvSpPr>
                <p:spPr>
                  <a:xfrm flipH="1">
                    <a:off x="2379642" y="648801"/>
                    <a:ext cx="107755" cy="216024"/>
                  </a:xfrm>
                  <a:prstGeom prst="rt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03" name="Группа 102"/>
              <p:cNvGrpSpPr/>
              <p:nvPr/>
            </p:nvGrpSpPr>
            <p:grpSpPr>
              <a:xfrm>
                <a:off x="6292846" y="998327"/>
                <a:ext cx="1368152" cy="232261"/>
                <a:chOff x="6292846" y="998327"/>
                <a:chExt cx="1368152" cy="232261"/>
              </a:xfrm>
              <a:grpFill/>
            </p:grpSpPr>
            <p:cxnSp>
              <p:nvCxnSpPr>
                <p:cNvPr id="97" name="Прямая соединительная линия 96"/>
                <p:cNvCxnSpPr/>
                <p:nvPr/>
              </p:nvCxnSpPr>
              <p:spPr>
                <a:xfrm>
                  <a:off x="6292846" y="1124744"/>
                  <a:ext cx="346468" cy="204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Прямая соединительная линия 97"/>
                <p:cNvCxnSpPr/>
                <p:nvPr/>
              </p:nvCxnSpPr>
              <p:spPr>
                <a:xfrm>
                  <a:off x="7327856" y="1124744"/>
                  <a:ext cx="333142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Прямая соединительная линия 98"/>
                <p:cNvCxnSpPr/>
                <p:nvPr/>
              </p:nvCxnSpPr>
              <p:spPr>
                <a:xfrm flipV="1">
                  <a:off x="6364854" y="1126791"/>
                  <a:ext cx="247562" cy="98994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Прямая соединительная линия 99"/>
                <p:cNvCxnSpPr/>
                <p:nvPr/>
              </p:nvCxnSpPr>
              <p:spPr>
                <a:xfrm>
                  <a:off x="7329678" y="1126791"/>
                  <a:ext cx="259312" cy="10379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Прямая соединительная линия 100"/>
                <p:cNvCxnSpPr/>
                <p:nvPr/>
              </p:nvCxnSpPr>
              <p:spPr>
                <a:xfrm flipV="1">
                  <a:off x="7327856" y="998327"/>
                  <a:ext cx="247562" cy="98994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Прямая соединительная линия 101"/>
                <p:cNvCxnSpPr/>
                <p:nvPr/>
              </p:nvCxnSpPr>
              <p:spPr>
                <a:xfrm>
                  <a:off x="6367316" y="1020947"/>
                  <a:ext cx="259312" cy="10379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0" name="Полилиния 149"/>
            <p:cNvSpPr/>
            <p:nvPr/>
          </p:nvSpPr>
          <p:spPr>
            <a:xfrm>
              <a:off x="6962628" y="1972072"/>
              <a:ext cx="209006" cy="304800"/>
            </a:xfrm>
            <a:custGeom>
              <a:avLst/>
              <a:gdLst>
                <a:gd name="connsiteX0" fmla="*/ 209006 w 209006"/>
                <a:gd name="connsiteY0" fmla="*/ 0 h 304800"/>
                <a:gd name="connsiteX1" fmla="*/ 17417 w 209006"/>
                <a:gd name="connsiteY1" fmla="*/ 113211 h 304800"/>
                <a:gd name="connsiteX2" fmla="*/ 0 w 209006"/>
                <a:gd name="connsiteY2" fmla="*/ 209006 h 304800"/>
                <a:gd name="connsiteX3" fmla="*/ 26126 w 209006"/>
                <a:gd name="connsiteY3" fmla="*/ 261257 h 304800"/>
                <a:gd name="connsiteX4" fmla="*/ 95795 w 209006"/>
                <a:gd name="connsiteY4" fmla="*/ 304800 h 304800"/>
                <a:gd name="connsiteX5" fmla="*/ 156755 w 209006"/>
                <a:gd name="connsiteY5" fmla="*/ 252548 h 304800"/>
                <a:gd name="connsiteX6" fmla="*/ 148046 w 209006"/>
                <a:gd name="connsiteY6" fmla="*/ 174171 h 304800"/>
                <a:gd name="connsiteX7" fmla="*/ 121920 w 209006"/>
                <a:gd name="connsiteY7" fmla="*/ 156754 h 304800"/>
                <a:gd name="connsiteX8" fmla="*/ 95795 w 209006"/>
                <a:gd name="connsiteY8" fmla="*/ 130628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06" h="304800">
                  <a:moveTo>
                    <a:pt x="209006" y="0"/>
                  </a:moveTo>
                  <a:cubicBezTo>
                    <a:pt x="132949" y="27163"/>
                    <a:pt x="59159" y="33901"/>
                    <a:pt x="17417" y="113211"/>
                  </a:cubicBezTo>
                  <a:cubicBezTo>
                    <a:pt x="2301" y="141931"/>
                    <a:pt x="5806" y="177074"/>
                    <a:pt x="0" y="209006"/>
                  </a:cubicBezTo>
                  <a:cubicBezTo>
                    <a:pt x="8709" y="226423"/>
                    <a:pt x="14171" y="245886"/>
                    <a:pt x="26126" y="261257"/>
                  </a:cubicBezTo>
                  <a:cubicBezTo>
                    <a:pt x="40516" y="279758"/>
                    <a:pt x="75554" y="294680"/>
                    <a:pt x="95795" y="304800"/>
                  </a:cubicBezTo>
                  <a:cubicBezTo>
                    <a:pt x="111111" y="294589"/>
                    <a:pt x="152915" y="269186"/>
                    <a:pt x="156755" y="252548"/>
                  </a:cubicBezTo>
                  <a:cubicBezTo>
                    <a:pt x="162666" y="226935"/>
                    <a:pt x="157029" y="198875"/>
                    <a:pt x="148046" y="174171"/>
                  </a:cubicBezTo>
                  <a:cubicBezTo>
                    <a:pt x="144469" y="164335"/>
                    <a:pt x="129961" y="163455"/>
                    <a:pt x="121920" y="156754"/>
                  </a:cubicBezTo>
                  <a:cubicBezTo>
                    <a:pt x="112459" y="148870"/>
                    <a:pt x="95795" y="130628"/>
                    <a:pt x="95795" y="1306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164"/>
          <p:cNvGrpSpPr/>
          <p:nvPr/>
        </p:nvGrpSpPr>
        <p:grpSpPr>
          <a:xfrm>
            <a:off x="1979900" y="3068629"/>
            <a:ext cx="1012957" cy="1435590"/>
            <a:chOff x="1475656" y="2620144"/>
            <a:chExt cx="1282572" cy="1888976"/>
          </a:xfrm>
        </p:grpSpPr>
        <p:grpSp>
          <p:nvGrpSpPr>
            <p:cNvPr id="122" name="Группа 121"/>
            <p:cNvGrpSpPr/>
            <p:nvPr/>
          </p:nvGrpSpPr>
          <p:grpSpPr>
            <a:xfrm>
              <a:off x="1475656" y="2620144"/>
              <a:ext cx="1282572" cy="1615780"/>
              <a:chOff x="1561236" y="2492896"/>
              <a:chExt cx="1282572" cy="1615780"/>
            </a:xfrm>
            <a:solidFill>
              <a:schemeClr val="bg1"/>
            </a:solidFill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1738536" y="2492896"/>
                <a:ext cx="914400" cy="1615780"/>
                <a:chOff x="3721227" y="812944"/>
                <a:chExt cx="914400" cy="1615780"/>
              </a:xfrm>
              <a:grpFill/>
            </p:grpSpPr>
            <p:grpSp>
              <p:nvGrpSpPr>
                <p:cNvPr id="28" name="Группа 27"/>
                <p:cNvGrpSpPr/>
                <p:nvPr/>
              </p:nvGrpSpPr>
              <p:grpSpPr>
                <a:xfrm>
                  <a:off x="3890395" y="812944"/>
                  <a:ext cx="576064" cy="688291"/>
                  <a:chOff x="3800297" y="864824"/>
                  <a:chExt cx="576064" cy="688291"/>
                </a:xfrm>
                <a:grpFill/>
              </p:grpSpPr>
              <p:sp>
                <p:nvSpPr>
                  <p:cNvPr id="3" name="Овал 2"/>
                  <p:cNvSpPr/>
                  <p:nvPr/>
                </p:nvSpPr>
                <p:spPr>
                  <a:xfrm>
                    <a:off x="3800297" y="977051"/>
                    <a:ext cx="576064" cy="576064"/>
                  </a:xfrm>
                  <a:prstGeom prst="ellips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4" name="Прямоугольный треугольник 23"/>
                  <p:cNvSpPr/>
                  <p:nvPr/>
                </p:nvSpPr>
                <p:spPr>
                  <a:xfrm>
                    <a:off x="3862055" y="864824"/>
                    <a:ext cx="133881" cy="187911"/>
                  </a:xfrm>
                  <a:custGeom>
                    <a:avLst/>
                    <a:gdLst>
                      <a:gd name="connsiteX0" fmla="*/ 0 w 107755"/>
                      <a:gd name="connsiteY0" fmla="*/ 216024 h 216024"/>
                      <a:gd name="connsiteX1" fmla="*/ 0 w 107755"/>
                      <a:gd name="connsiteY1" fmla="*/ 0 h 216024"/>
                      <a:gd name="connsiteX2" fmla="*/ 107755 w 107755"/>
                      <a:gd name="connsiteY2" fmla="*/ 216024 h 216024"/>
                      <a:gd name="connsiteX3" fmla="*/ 0 w 107755"/>
                      <a:gd name="connsiteY3" fmla="*/ 216024 h 216024"/>
                      <a:gd name="connsiteX0" fmla="*/ 17417 w 107755"/>
                      <a:gd name="connsiteY0" fmla="*/ 311818 h 311818"/>
                      <a:gd name="connsiteX1" fmla="*/ 0 w 107755"/>
                      <a:gd name="connsiteY1" fmla="*/ 0 h 311818"/>
                      <a:gd name="connsiteX2" fmla="*/ 107755 w 107755"/>
                      <a:gd name="connsiteY2" fmla="*/ 216024 h 311818"/>
                      <a:gd name="connsiteX3" fmla="*/ 17417 w 107755"/>
                      <a:gd name="connsiteY3" fmla="*/ 311818 h 311818"/>
                      <a:gd name="connsiteX0" fmla="*/ 17417 w 133881"/>
                      <a:gd name="connsiteY0" fmla="*/ 311818 h 311818"/>
                      <a:gd name="connsiteX1" fmla="*/ 0 w 133881"/>
                      <a:gd name="connsiteY1" fmla="*/ 0 h 311818"/>
                      <a:gd name="connsiteX2" fmla="*/ 133881 w 133881"/>
                      <a:gd name="connsiteY2" fmla="*/ 242149 h 311818"/>
                      <a:gd name="connsiteX3" fmla="*/ 17417 w 133881"/>
                      <a:gd name="connsiteY3" fmla="*/ 311818 h 31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881" h="311818">
                        <a:moveTo>
                          <a:pt x="17417" y="311818"/>
                        </a:moveTo>
                        <a:lnTo>
                          <a:pt x="0" y="0"/>
                        </a:lnTo>
                        <a:lnTo>
                          <a:pt x="133881" y="242149"/>
                        </a:lnTo>
                        <a:lnTo>
                          <a:pt x="17417" y="311818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7" name="Прямоугольный треугольник 23"/>
                  <p:cNvSpPr/>
                  <p:nvPr/>
                </p:nvSpPr>
                <p:spPr>
                  <a:xfrm flipH="1">
                    <a:off x="4189076" y="864825"/>
                    <a:ext cx="133881" cy="187911"/>
                  </a:xfrm>
                  <a:custGeom>
                    <a:avLst/>
                    <a:gdLst>
                      <a:gd name="connsiteX0" fmla="*/ 0 w 107755"/>
                      <a:gd name="connsiteY0" fmla="*/ 216024 h 216024"/>
                      <a:gd name="connsiteX1" fmla="*/ 0 w 107755"/>
                      <a:gd name="connsiteY1" fmla="*/ 0 h 216024"/>
                      <a:gd name="connsiteX2" fmla="*/ 107755 w 107755"/>
                      <a:gd name="connsiteY2" fmla="*/ 216024 h 216024"/>
                      <a:gd name="connsiteX3" fmla="*/ 0 w 107755"/>
                      <a:gd name="connsiteY3" fmla="*/ 216024 h 216024"/>
                      <a:gd name="connsiteX0" fmla="*/ 17417 w 107755"/>
                      <a:gd name="connsiteY0" fmla="*/ 311818 h 311818"/>
                      <a:gd name="connsiteX1" fmla="*/ 0 w 107755"/>
                      <a:gd name="connsiteY1" fmla="*/ 0 h 311818"/>
                      <a:gd name="connsiteX2" fmla="*/ 107755 w 107755"/>
                      <a:gd name="connsiteY2" fmla="*/ 216024 h 311818"/>
                      <a:gd name="connsiteX3" fmla="*/ 17417 w 107755"/>
                      <a:gd name="connsiteY3" fmla="*/ 311818 h 311818"/>
                      <a:gd name="connsiteX0" fmla="*/ 17417 w 133881"/>
                      <a:gd name="connsiteY0" fmla="*/ 311818 h 311818"/>
                      <a:gd name="connsiteX1" fmla="*/ 0 w 133881"/>
                      <a:gd name="connsiteY1" fmla="*/ 0 h 311818"/>
                      <a:gd name="connsiteX2" fmla="*/ 133881 w 133881"/>
                      <a:gd name="connsiteY2" fmla="*/ 242149 h 311818"/>
                      <a:gd name="connsiteX3" fmla="*/ 17417 w 133881"/>
                      <a:gd name="connsiteY3" fmla="*/ 311818 h 31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881" h="311818">
                        <a:moveTo>
                          <a:pt x="17417" y="311818"/>
                        </a:moveTo>
                        <a:lnTo>
                          <a:pt x="0" y="0"/>
                        </a:lnTo>
                        <a:lnTo>
                          <a:pt x="133881" y="242149"/>
                        </a:lnTo>
                        <a:lnTo>
                          <a:pt x="17417" y="311818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29" name="Прямоугольник 28"/>
                <p:cNvSpPr/>
                <p:nvPr/>
              </p:nvSpPr>
              <p:spPr>
                <a:xfrm>
                  <a:off x="3721227" y="1514324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11" name="Группа 110"/>
              <p:cNvGrpSpPr/>
              <p:nvPr/>
            </p:nvGrpSpPr>
            <p:grpSpPr>
              <a:xfrm>
                <a:off x="1561236" y="2777024"/>
                <a:ext cx="1282572" cy="232261"/>
                <a:chOff x="1561236" y="2777024"/>
                <a:chExt cx="1282572" cy="232261"/>
              </a:xfrm>
              <a:grpFill/>
            </p:grpSpPr>
            <p:cxnSp>
              <p:nvCxnSpPr>
                <p:cNvPr id="105" name="Прямая соединительная линия 104"/>
                <p:cNvCxnSpPr/>
                <p:nvPr/>
              </p:nvCxnSpPr>
              <p:spPr>
                <a:xfrm>
                  <a:off x="1561236" y="2903441"/>
                  <a:ext cx="346468" cy="204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Прямая соединительная линия 105"/>
                <p:cNvCxnSpPr/>
                <p:nvPr/>
              </p:nvCxnSpPr>
              <p:spPr>
                <a:xfrm>
                  <a:off x="2510666" y="2903441"/>
                  <a:ext cx="333142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Прямая соединительная линия 106"/>
                <p:cNvCxnSpPr/>
                <p:nvPr/>
              </p:nvCxnSpPr>
              <p:spPr>
                <a:xfrm flipV="1">
                  <a:off x="1660142" y="2905488"/>
                  <a:ext cx="247562" cy="98994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Прямая соединительная линия 107"/>
                <p:cNvCxnSpPr/>
                <p:nvPr/>
              </p:nvCxnSpPr>
              <p:spPr>
                <a:xfrm>
                  <a:off x="2512488" y="2905488"/>
                  <a:ext cx="259312" cy="10379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Прямая соединительная линия 108"/>
                <p:cNvCxnSpPr/>
                <p:nvPr/>
              </p:nvCxnSpPr>
              <p:spPr>
                <a:xfrm flipV="1">
                  <a:off x="2510666" y="2777024"/>
                  <a:ext cx="247562" cy="98994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Прямая соединительная линия 109"/>
                <p:cNvCxnSpPr/>
                <p:nvPr/>
              </p:nvCxnSpPr>
              <p:spPr>
                <a:xfrm>
                  <a:off x="1648392" y="2799644"/>
                  <a:ext cx="259312" cy="103797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1" name="Полилиния 150"/>
            <p:cNvSpPr/>
            <p:nvPr/>
          </p:nvSpPr>
          <p:spPr>
            <a:xfrm>
              <a:off x="1966140" y="4204320"/>
              <a:ext cx="209006" cy="304800"/>
            </a:xfrm>
            <a:custGeom>
              <a:avLst/>
              <a:gdLst>
                <a:gd name="connsiteX0" fmla="*/ 209006 w 209006"/>
                <a:gd name="connsiteY0" fmla="*/ 0 h 304800"/>
                <a:gd name="connsiteX1" fmla="*/ 17417 w 209006"/>
                <a:gd name="connsiteY1" fmla="*/ 113211 h 304800"/>
                <a:gd name="connsiteX2" fmla="*/ 0 w 209006"/>
                <a:gd name="connsiteY2" fmla="*/ 209006 h 304800"/>
                <a:gd name="connsiteX3" fmla="*/ 26126 w 209006"/>
                <a:gd name="connsiteY3" fmla="*/ 261257 h 304800"/>
                <a:gd name="connsiteX4" fmla="*/ 95795 w 209006"/>
                <a:gd name="connsiteY4" fmla="*/ 304800 h 304800"/>
                <a:gd name="connsiteX5" fmla="*/ 156755 w 209006"/>
                <a:gd name="connsiteY5" fmla="*/ 252548 h 304800"/>
                <a:gd name="connsiteX6" fmla="*/ 148046 w 209006"/>
                <a:gd name="connsiteY6" fmla="*/ 174171 h 304800"/>
                <a:gd name="connsiteX7" fmla="*/ 121920 w 209006"/>
                <a:gd name="connsiteY7" fmla="*/ 156754 h 304800"/>
                <a:gd name="connsiteX8" fmla="*/ 95795 w 209006"/>
                <a:gd name="connsiteY8" fmla="*/ 130628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06" h="304800">
                  <a:moveTo>
                    <a:pt x="209006" y="0"/>
                  </a:moveTo>
                  <a:cubicBezTo>
                    <a:pt x="132949" y="27163"/>
                    <a:pt x="59159" y="33901"/>
                    <a:pt x="17417" y="113211"/>
                  </a:cubicBezTo>
                  <a:cubicBezTo>
                    <a:pt x="2301" y="141931"/>
                    <a:pt x="5806" y="177074"/>
                    <a:pt x="0" y="209006"/>
                  </a:cubicBezTo>
                  <a:cubicBezTo>
                    <a:pt x="8709" y="226423"/>
                    <a:pt x="14171" y="245886"/>
                    <a:pt x="26126" y="261257"/>
                  </a:cubicBezTo>
                  <a:cubicBezTo>
                    <a:pt x="40516" y="279758"/>
                    <a:pt x="75554" y="294680"/>
                    <a:pt x="95795" y="304800"/>
                  </a:cubicBezTo>
                  <a:cubicBezTo>
                    <a:pt x="111111" y="294589"/>
                    <a:pt x="152915" y="269186"/>
                    <a:pt x="156755" y="252548"/>
                  </a:cubicBezTo>
                  <a:cubicBezTo>
                    <a:pt x="162666" y="226935"/>
                    <a:pt x="157029" y="198875"/>
                    <a:pt x="148046" y="174171"/>
                  </a:cubicBezTo>
                  <a:cubicBezTo>
                    <a:pt x="144469" y="164335"/>
                    <a:pt x="129961" y="163455"/>
                    <a:pt x="121920" y="156754"/>
                  </a:cubicBezTo>
                  <a:cubicBezTo>
                    <a:pt x="112459" y="148870"/>
                    <a:pt x="95795" y="130628"/>
                    <a:pt x="95795" y="1306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21582" y="231476"/>
            <a:ext cx="8298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Найди закономерность и определи, какая кошка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будет сидеть на окошке?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Управляющая кнопка: далее 126">
            <a:hlinkClick r:id="" action="ppaction://hlinkshowjump?jump=nextslide" highlightClick="1"/>
          </p:cNvPr>
          <p:cNvSpPr/>
          <p:nvPr/>
        </p:nvSpPr>
        <p:spPr>
          <a:xfrm>
            <a:off x="8342330" y="6333351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Управляющая кнопка: назад 132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://ehhows.com/system/uploads/page_file/source/475/118/1118475/inner.jpg?width=328&amp;height=32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85" y="4473115"/>
            <a:ext cx="3359028" cy="251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6951843" y="5025099"/>
            <a:ext cx="506422" cy="565389"/>
            <a:chOff x="3800297" y="864824"/>
            <a:chExt cx="576064" cy="688291"/>
          </a:xfrm>
          <a:solidFill>
            <a:schemeClr val="bg1"/>
          </a:solidFill>
        </p:grpSpPr>
        <p:sp>
          <p:nvSpPr>
            <p:cNvPr id="34" name="Овал 33"/>
            <p:cNvSpPr/>
            <p:nvPr/>
          </p:nvSpPr>
          <p:spPr>
            <a:xfrm>
              <a:off x="3800297" y="977051"/>
              <a:ext cx="576064" cy="576064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ый треугольник 23"/>
            <p:cNvSpPr/>
            <p:nvPr/>
          </p:nvSpPr>
          <p:spPr>
            <a:xfrm>
              <a:off x="3862055" y="864824"/>
              <a:ext cx="133881" cy="187911"/>
            </a:xfrm>
            <a:custGeom>
              <a:avLst/>
              <a:gdLst>
                <a:gd name="connsiteX0" fmla="*/ 0 w 107755"/>
                <a:gd name="connsiteY0" fmla="*/ 216024 h 216024"/>
                <a:gd name="connsiteX1" fmla="*/ 0 w 107755"/>
                <a:gd name="connsiteY1" fmla="*/ 0 h 216024"/>
                <a:gd name="connsiteX2" fmla="*/ 107755 w 107755"/>
                <a:gd name="connsiteY2" fmla="*/ 216024 h 216024"/>
                <a:gd name="connsiteX3" fmla="*/ 0 w 107755"/>
                <a:gd name="connsiteY3" fmla="*/ 216024 h 216024"/>
                <a:gd name="connsiteX0" fmla="*/ 17417 w 107755"/>
                <a:gd name="connsiteY0" fmla="*/ 311818 h 311818"/>
                <a:gd name="connsiteX1" fmla="*/ 0 w 107755"/>
                <a:gd name="connsiteY1" fmla="*/ 0 h 311818"/>
                <a:gd name="connsiteX2" fmla="*/ 107755 w 107755"/>
                <a:gd name="connsiteY2" fmla="*/ 216024 h 311818"/>
                <a:gd name="connsiteX3" fmla="*/ 17417 w 107755"/>
                <a:gd name="connsiteY3" fmla="*/ 311818 h 311818"/>
                <a:gd name="connsiteX0" fmla="*/ 17417 w 133881"/>
                <a:gd name="connsiteY0" fmla="*/ 311818 h 311818"/>
                <a:gd name="connsiteX1" fmla="*/ 0 w 133881"/>
                <a:gd name="connsiteY1" fmla="*/ 0 h 311818"/>
                <a:gd name="connsiteX2" fmla="*/ 133881 w 133881"/>
                <a:gd name="connsiteY2" fmla="*/ 242149 h 311818"/>
                <a:gd name="connsiteX3" fmla="*/ 17417 w 133881"/>
                <a:gd name="connsiteY3" fmla="*/ 311818 h 31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881" h="311818">
                  <a:moveTo>
                    <a:pt x="17417" y="311818"/>
                  </a:moveTo>
                  <a:lnTo>
                    <a:pt x="0" y="0"/>
                  </a:lnTo>
                  <a:lnTo>
                    <a:pt x="133881" y="242149"/>
                  </a:lnTo>
                  <a:lnTo>
                    <a:pt x="17417" y="31181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ый треугольник 23"/>
            <p:cNvSpPr/>
            <p:nvPr/>
          </p:nvSpPr>
          <p:spPr>
            <a:xfrm flipH="1">
              <a:off x="4189076" y="864825"/>
              <a:ext cx="133881" cy="187911"/>
            </a:xfrm>
            <a:custGeom>
              <a:avLst/>
              <a:gdLst>
                <a:gd name="connsiteX0" fmla="*/ 0 w 107755"/>
                <a:gd name="connsiteY0" fmla="*/ 216024 h 216024"/>
                <a:gd name="connsiteX1" fmla="*/ 0 w 107755"/>
                <a:gd name="connsiteY1" fmla="*/ 0 h 216024"/>
                <a:gd name="connsiteX2" fmla="*/ 107755 w 107755"/>
                <a:gd name="connsiteY2" fmla="*/ 216024 h 216024"/>
                <a:gd name="connsiteX3" fmla="*/ 0 w 107755"/>
                <a:gd name="connsiteY3" fmla="*/ 216024 h 216024"/>
                <a:gd name="connsiteX0" fmla="*/ 17417 w 107755"/>
                <a:gd name="connsiteY0" fmla="*/ 311818 h 311818"/>
                <a:gd name="connsiteX1" fmla="*/ 0 w 107755"/>
                <a:gd name="connsiteY1" fmla="*/ 0 h 311818"/>
                <a:gd name="connsiteX2" fmla="*/ 107755 w 107755"/>
                <a:gd name="connsiteY2" fmla="*/ 216024 h 311818"/>
                <a:gd name="connsiteX3" fmla="*/ 17417 w 107755"/>
                <a:gd name="connsiteY3" fmla="*/ 311818 h 311818"/>
                <a:gd name="connsiteX0" fmla="*/ 17417 w 133881"/>
                <a:gd name="connsiteY0" fmla="*/ 311818 h 311818"/>
                <a:gd name="connsiteX1" fmla="*/ 0 w 133881"/>
                <a:gd name="connsiteY1" fmla="*/ 0 h 311818"/>
                <a:gd name="connsiteX2" fmla="*/ 133881 w 133881"/>
                <a:gd name="connsiteY2" fmla="*/ 242149 h 311818"/>
                <a:gd name="connsiteX3" fmla="*/ 17417 w 133881"/>
                <a:gd name="connsiteY3" fmla="*/ 311818 h 31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881" h="311818">
                  <a:moveTo>
                    <a:pt x="17417" y="311818"/>
                  </a:moveTo>
                  <a:lnTo>
                    <a:pt x="0" y="0"/>
                  </a:lnTo>
                  <a:lnTo>
                    <a:pt x="133881" y="242149"/>
                  </a:lnTo>
                  <a:lnTo>
                    <a:pt x="17417" y="31181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6862611" y="5585528"/>
            <a:ext cx="719529" cy="6873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0" name="Группа 159"/>
          <p:cNvGrpSpPr/>
          <p:nvPr/>
        </p:nvGrpSpPr>
        <p:grpSpPr>
          <a:xfrm>
            <a:off x="6639244" y="5353887"/>
            <a:ext cx="1080120" cy="2047"/>
            <a:chOff x="6516216" y="5371169"/>
            <a:chExt cx="1080120" cy="2047"/>
          </a:xfrm>
          <a:solidFill>
            <a:schemeClr val="bg1"/>
          </a:solidFill>
        </p:grpSpPr>
        <p:cxnSp>
          <p:nvCxnSpPr>
            <p:cNvPr id="69" name="Прямая соединительная линия 68"/>
            <p:cNvCxnSpPr/>
            <p:nvPr/>
          </p:nvCxnSpPr>
          <p:spPr>
            <a:xfrm>
              <a:off x="6516216" y="5373216"/>
              <a:ext cx="24756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7348774" y="5371169"/>
              <a:ext cx="247562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Полилиния 129"/>
          <p:cNvSpPr/>
          <p:nvPr/>
        </p:nvSpPr>
        <p:spPr>
          <a:xfrm>
            <a:off x="7205054" y="6304386"/>
            <a:ext cx="553369" cy="171047"/>
          </a:xfrm>
          <a:custGeom>
            <a:avLst/>
            <a:gdLst>
              <a:gd name="connsiteX0" fmla="*/ 33392 w 527673"/>
              <a:gd name="connsiteY0" fmla="*/ 0 h 299461"/>
              <a:gd name="connsiteX1" fmla="*/ 15975 w 527673"/>
              <a:gd name="connsiteY1" fmla="*/ 269966 h 299461"/>
              <a:gd name="connsiteX2" fmla="*/ 233689 w 527673"/>
              <a:gd name="connsiteY2" fmla="*/ 278674 h 299461"/>
              <a:gd name="connsiteX3" fmla="*/ 399152 w 527673"/>
              <a:gd name="connsiteY3" fmla="*/ 148046 h 299461"/>
              <a:gd name="connsiteX4" fmla="*/ 521072 w 527673"/>
              <a:gd name="connsiteY4" fmla="*/ 269966 h 299461"/>
              <a:gd name="connsiteX5" fmla="*/ 512364 w 527673"/>
              <a:gd name="connsiteY5" fmla="*/ 243840 h 299461"/>
              <a:gd name="connsiteX6" fmla="*/ 512364 w 527673"/>
              <a:gd name="connsiteY6" fmla="*/ 243840 h 29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673" h="299461">
                <a:moveTo>
                  <a:pt x="33392" y="0"/>
                </a:moveTo>
                <a:cubicBezTo>
                  <a:pt x="7992" y="111760"/>
                  <a:pt x="-17408" y="223520"/>
                  <a:pt x="15975" y="269966"/>
                </a:cubicBezTo>
                <a:cubicBezTo>
                  <a:pt x="49358" y="316412"/>
                  <a:pt x="169826" y="298994"/>
                  <a:pt x="233689" y="278674"/>
                </a:cubicBezTo>
                <a:cubicBezTo>
                  <a:pt x="297552" y="258354"/>
                  <a:pt x="351255" y="149497"/>
                  <a:pt x="399152" y="148046"/>
                </a:cubicBezTo>
                <a:cubicBezTo>
                  <a:pt x="447049" y="146595"/>
                  <a:pt x="502203" y="254000"/>
                  <a:pt x="521072" y="269966"/>
                </a:cubicBezTo>
                <a:cubicBezTo>
                  <a:pt x="539941" y="285932"/>
                  <a:pt x="512364" y="243840"/>
                  <a:pt x="512364" y="243840"/>
                </a:cubicBezTo>
                <a:lnTo>
                  <a:pt x="512364" y="24384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4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3500"/>
            <a:ext cx="9180512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30902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какое время года Процессор переместил детей?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342330" y="6333351"/>
            <a:ext cx="648072" cy="409952"/>
          </a:xfrm>
          <a:prstGeom prst="actionButtonForwardNext">
            <a:avLst/>
          </a:prstGeom>
          <a:solidFill>
            <a:srgbClr val="31B6FD"/>
          </a:solidFill>
          <a:ln w="15875" cap="flat" cmpd="sng" algn="ctr">
            <a:solidFill>
              <a:srgbClr val="31B6FD">
                <a:shade val="50000"/>
                <a:shade val="75000"/>
                <a:lumMod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ysClr val="window" lastClr="FFFFFF"/>
              </a:solidFill>
              <a:latin typeface="Candara"/>
            </a:endParaRPr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6" name="Picture 4" descr="http://davlenie.asfiksijavideos.ru/image/hdVimYlpg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19" l="556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56" t="1152" r="33359" b="4769"/>
          <a:stretch/>
        </p:blipFill>
        <p:spPr bwMode="auto">
          <a:xfrm>
            <a:off x="457872" y="3068960"/>
            <a:ext cx="850192" cy="123778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avr-obrazovanie.ru/_ld/24/974258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5" r="13317"/>
          <a:stretch/>
        </p:blipFill>
        <p:spPr bwMode="auto">
          <a:xfrm flipH="1">
            <a:off x="1528871" y="3061570"/>
            <a:ext cx="929501" cy="1245172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олилиния 27"/>
          <p:cNvSpPr/>
          <p:nvPr/>
        </p:nvSpPr>
        <p:spPr>
          <a:xfrm>
            <a:off x="2499360" y="1539240"/>
            <a:ext cx="4846320" cy="4770580"/>
          </a:xfrm>
          <a:custGeom>
            <a:avLst/>
            <a:gdLst>
              <a:gd name="connsiteX0" fmla="*/ 0 w 4846320"/>
              <a:gd name="connsiteY0" fmla="*/ 2103120 h 4770580"/>
              <a:gd name="connsiteX1" fmla="*/ 15240 w 4846320"/>
              <a:gd name="connsiteY1" fmla="*/ 1798320 h 4770580"/>
              <a:gd name="connsiteX2" fmla="*/ 45720 w 4846320"/>
              <a:gd name="connsiteY2" fmla="*/ 1600200 h 4770580"/>
              <a:gd name="connsiteX3" fmla="*/ 60960 w 4846320"/>
              <a:gd name="connsiteY3" fmla="*/ 1325880 h 4770580"/>
              <a:gd name="connsiteX4" fmla="*/ 91440 w 4846320"/>
              <a:gd name="connsiteY4" fmla="*/ 1143000 h 4770580"/>
              <a:gd name="connsiteX5" fmla="*/ 137160 w 4846320"/>
              <a:gd name="connsiteY5" fmla="*/ 960120 h 4770580"/>
              <a:gd name="connsiteX6" fmla="*/ 182880 w 4846320"/>
              <a:gd name="connsiteY6" fmla="*/ 868680 h 4770580"/>
              <a:gd name="connsiteX7" fmla="*/ 198120 w 4846320"/>
              <a:gd name="connsiteY7" fmla="*/ 822960 h 4770580"/>
              <a:gd name="connsiteX8" fmla="*/ 259080 w 4846320"/>
              <a:gd name="connsiteY8" fmla="*/ 792480 h 4770580"/>
              <a:gd name="connsiteX9" fmla="*/ 304800 w 4846320"/>
              <a:gd name="connsiteY9" fmla="*/ 731520 h 4770580"/>
              <a:gd name="connsiteX10" fmla="*/ 335280 w 4846320"/>
              <a:gd name="connsiteY10" fmla="*/ 685800 h 4770580"/>
              <a:gd name="connsiteX11" fmla="*/ 426720 w 4846320"/>
              <a:gd name="connsiteY11" fmla="*/ 594360 h 4770580"/>
              <a:gd name="connsiteX12" fmla="*/ 472440 w 4846320"/>
              <a:gd name="connsiteY12" fmla="*/ 548640 h 4770580"/>
              <a:gd name="connsiteX13" fmla="*/ 502920 w 4846320"/>
              <a:gd name="connsiteY13" fmla="*/ 502920 h 4770580"/>
              <a:gd name="connsiteX14" fmla="*/ 548640 w 4846320"/>
              <a:gd name="connsiteY14" fmla="*/ 472440 h 4770580"/>
              <a:gd name="connsiteX15" fmla="*/ 594360 w 4846320"/>
              <a:gd name="connsiteY15" fmla="*/ 411480 h 4770580"/>
              <a:gd name="connsiteX16" fmla="*/ 685800 w 4846320"/>
              <a:gd name="connsiteY16" fmla="*/ 320040 h 4770580"/>
              <a:gd name="connsiteX17" fmla="*/ 731520 w 4846320"/>
              <a:gd name="connsiteY17" fmla="*/ 274320 h 4770580"/>
              <a:gd name="connsiteX18" fmla="*/ 777240 w 4846320"/>
              <a:gd name="connsiteY18" fmla="*/ 243840 h 4770580"/>
              <a:gd name="connsiteX19" fmla="*/ 914400 w 4846320"/>
              <a:gd name="connsiteY19" fmla="*/ 137160 h 4770580"/>
              <a:gd name="connsiteX20" fmla="*/ 1005840 w 4846320"/>
              <a:gd name="connsiteY20" fmla="*/ 106680 h 4770580"/>
              <a:gd name="connsiteX21" fmla="*/ 1051560 w 4846320"/>
              <a:gd name="connsiteY21" fmla="*/ 91440 h 4770580"/>
              <a:gd name="connsiteX22" fmla="*/ 1280160 w 4846320"/>
              <a:gd name="connsiteY22" fmla="*/ 60960 h 4770580"/>
              <a:gd name="connsiteX23" fmla="*/ 1447800 w 4846320"/>
              <a:gd name="connsiteY23" fmla="*/ 30480 h 4770580"/>
              <a:gd name="connsiteX24" fmla="*/ 1508760 w 4846320"/>
              <a:gd name="connsiteY24" fmla="*/ 15240 h 4770580"/>
              <a:gd name="connsiteX25" fmla="*/ 1584960 w 4846320"/>
              <a:gd name="connsiteY25" fmla="*/ 0 h 4770580"/>
              <a:gd name="connsiteX26" fmla="*/ 1950720 w 4846320"/>
              <a:gd name="connsiteY26" fmla="*/ 15240 h 4770580"/>
              <a:gd name="connsiteX27" fmla="*/ 2042160 w 4846320"/>
              <a:gd name="connsiteY27" fmla="*/ 91440 h 4770580"/>
              <a:gd name="connsiteX28" fmla="*/ 2103120 w 4846320"/>
              <a:gd name="connsiteY28" fmla="*/ 137160 h 4770580"/>
              <a:gd name="connsiteX29" fmla="*/ 2133600 w 4846320"/>
              <a:gd name="connsiteY29" fmla="*/ 182880 h 4770580"/>
              <a:gd name="connsiteX30" fmla="*/ 2179320 w 4846320"/>
              <a:gd name="connsiteY30" fmla="*/ 228600 h 4770580"/>
              <a:gd name="connsiteX31" fmla="*/ 2240280 w 4846320"/>
              <a:gd name="connsiteY31" fmla="*/ 320040 h 4770580"/>
              <a:gd name="connsiteX32" fmla="*/ 2286000 w 4846320"/>
              <a:gd name="connsiteY32" fmla="*/ 365760 h 4770580"/>
              <a:gd name="connsiteX33" fmla="*/ 2331720 w 4846320"/>
              <a:gd name="connsiteY33" fmla="*/ 457200 h 4770580"/>
              <a:gd name="connsiteX34" fmla="*/ 2362200 w 4846320"/>
              <a:gd name="connsiteY34" fmla="*/ 502920 h 4770580"/>
              <a:gd name="connsiteX35" fmla="*/ 2392680 w 4846320"/>
              <a:gd name="connsiteY35" fmla="*/ 594360 h 4770580"/>
              <a:gd name="connsiteX36" fmla="*/ 2407920 w 4846320"/>
              <a:gd name="connsiteY36" fmla="*/ 640080 h 4770580"/>
              <a:gd name="connsiteX37" fmla="*/ 2468880 w 4846320"/>
              <a:gd name="connsiteY37" fmla="*/ 731520 h 4770580"/>
              <a:gd name="connsiteX38" fmla="*/ 2529840 w 4846320"/>
              <a:gd name="connsiteY38" fmla="*/ 899160 h 4770580"/>
              <a:gd name="connsiteX39" fmla="*/ 2545080 w 4846320"/>
              <a:gd name="connsiteY39" fmla="*/ 975360 h 4770580"/>
              <a:gd name="connsiteX40" fmla="*/ 2560320 w 4846320"/>
              <a:gd name="connsiteY40" fmla="*/ 1021080 h 4770580"/>
              <a:gd name="connsiteX41" fmla="*/ 2545080 w 4846320"/>
              <a:gd name="connsiteY41" fmla="*/ 2697480 h 4770580"/>
              <a:gd name="connsiteX42" fmla="*/ 2514600 w 4846320"/>
              <a:gd name="connsiteY42" fmla="*/ 2743200 h 4770580"/>
              <a:gd name="connsiteX43" fmla="*/ 2423160 w 4846320"/>
              <a:gd name="connsiteY43" fmla="*/ 2834640 h 4770580"/>
              <a:gd name="connsiteX44" fmla="*/ 2362200 w 4846320"/>
              <a:gd name="connsiteY44" fmla="*/ 2926080 h 4770580"/>
              <a:gd name="connsiteX45" fmla="*/ 2301240 w 4846320"/>
              <a:gd name="connsiteY45" fmla="*/ 2941320 h 4770580"/>
              <a:gd name="connsiteX46" fmla="*/ 2087880 w 4846320"/>
              <a:gd name="connsiteY46" fmla="*/ 2987040 h 4770580"/>
              <a:gd name="connsiteX47" fmla="*/ 1981200 w 4846320"/>
              <a:gd name="connsiteY47" fmla="*/ 3017520 h 4770580"/>
              <a:gd name="connsiteX48" fmla="*/ 1508760 w 4846320"/>
              <a:gd name="connsiteY48" fmla="*/ 3002280 h 4770580"/>
              <a:gd name="connsiteX49" fmla="*/ 1417320 w 4846320"/>
              <a:gd name="connsiteY49" fmla="*/ 2941320 h 4770580"/>
              <a:gd name="connsiteX50" fmla="*/ 1371600 w 4846320"/>
              <a:gd name="connsiteY50" fmla="*/ 2910840 h 4770580"/>
              <a:gd name="connsiteX51" fmla="*/ 1325880 w 4846320"/>
              <a:gd name="connsiteY51" fmla="*/ 2880360 h 4770580"/>
              <a:gd name="connsiteX52" fmla="*/ 1295400 w 4846320"/>
              <a:gd name="connsiteY52" fmla="*/ 2834640 h 4770580"/>
              <a:gd name="connsiteX53" fmla="*/ 1158240 w 4846320"/>
              <a:gd name="connsiteY53" fmla="*/ 2697480 h 4770580"/>
              <a:gd name="connsiteX54" fmla="*/ 1112520 w 4846320"/>
              <a:gd name="connsiteY54" fmla="*/ 2651760 h 4770580"/>
              <a:gd name="connsiteX55" fmla="*/ 1066800 w 4846320"/>
              <a:gd name="connsiteY55" fmla="*/ 2606040 h 4770580"/>
              <a:gd name="connsiteX56" fmla="*/ 1005840 w 4846320"/>
              <a:gd name="connsiteY56" fmla="*/ 2514600 h 4770580"/>
              <a:gd name="connsiteX57" fmla="*/ 975360 w 4846320"/>
              <a:gd name="connsiteY57" fmla="*/ 2468880 h 4770580"/>
              <a:gd name="connsiteX58" fmla="*/ 960120 w 4846320"/>
              <a:gd name="connsiteY58" fmla="*/ 2423160 h 4770580"/>
              <a:gd name="connsiteX59" fmla="*/ 914400 w 4846320"/>
              <a:gd name="connsiteY59" fmla="*/ 2331720 h 4770580"/>
              <a:gd name="connsiteX60" fmla="*/ 929640 w 4846320"/>
              <a:gd name="connsiteY60" fmla="*/ 1920240 h 4770580"/>
              <a:gd name="connsiteX61" fmla="*/ 960120 w 4846320"/>
              <a:gd name="connsiteY61" fmla="*/ 1874520 h 4770580"/>
              <a:gd name="connsiteX62" fmla="*/ 1005840 w 4846320"/>
              <a:gd name="connsiteY62" fmla="*/ 1783080 h 4770580"/>
              <a:gd name="connsiteX63" fmla="*/ 1097280 w 4846320"/>
              <a:gd name="connsiteY63" fmla="*/ 1691640 h 4770580"/>
              <a:gd name="connsiteX64" fmla="*/ 1173480 w 4846320"/>
              <a:gd name="connsiteY64" fmla="*/ 1600200 h 4770580"/>
              <a:gd name="connsiteX65" fmla="*/ 1249680 w 4846320"/>
              <a:gd name="connsiteY65" fmla="*/ 1524000 h 4770580"/>
              <a:gd name="connsiteX66" fmla="*/ 1310640 w 4846320"/>
              <a:gd name="connsiteY66" fmla="*/ 1508760 h 4770580"/>
              <a:gd name="connsiteX67" fmla="*/ 1767840 w 4846320"/>
              <a:gd name="connsiteY67" fmla="*/ 1493520 h 4770580"/>
              <a:gd name="connsiteX68" fmla="*/ 1905000 w 4846320"/>
              <a:gd name="connsiteY68" fmla="*/ 1569720 h 4770580"/>
              <a:gd name="connsiteX69" fmla="*/ 1981200 w 4846320"/>
              <a:gd name="connsiteY69" fmla="*/ 1676400 h 4770580"/>
              <a:gd name="connsiteX70" fmla="*/ 2011680 w 4846320"/>
              <a:gd name="connsiteY70" fmla="*/ 1722120 h 4770580"/>
              <a:gd name="connsiteX71" fmla="*/ 2042160 w 4846320"/>
              <a:gd name="connsiteY71" fmla="*/ 1828800 h 4770580"/>
              <a:gd name="connsiteX72" fmla="*/ 2103120 w 4846320"/>
              <a:gd name="connsiteY72" fmla="*/ 1965960 h 4770580"/>
              <a:gd name="connsiteX73" fmla="*/ 2118360 w 4846320"/>
              <a:gd name="connsiteY73" fmla="*/ 2057400 h 4770580"/>
              <a:gd name="connsiteX74" fmla="*/ 2133600 w 4846320"/>
              <a:gd name="connsiteY74" fmla="*/ 2133600 h 4770580"/>
              <a:gd name="connsiteX75" fmla="*/ 2148840 w 4846320"/>
              <a:gd name="connsiteY75" fmla="*/ 2240280 h 4770580"/>
              <a:gd name="connsiteX76" fmla="*/ 2179320 w 4846320"/>
              <a:gd name="connsiteY76" fmla="*/ 2468880 h 4770580"/>
              <a:gd name="connsiteX77" fmla="*/ 2194560 w 4846320"/>
              <a:gd name="connsiteY77" fmla="*/ 2514600 h 4770580"/>
              <a:gd name="connsiteX78" fmla="*/ 2133600 w 4846320"/>
              <a:gd name="connsiteY78" fmla="*/ 3002280 h 4770580"/>
              <a:gd name="connsiteX79" fmla="*/ 2087880 w 4846320"/>
              <a:gd name="connsiteY79" fmla="*/ 3048000 h 4770580"/>
              <a:gd name="connsiteX80" fmla="*/ 1965960 w 4846320"/>
              <a:gd name="connsiteY80" fmla="*/ 3139440 h 4770580"/>
              <a:gd name="connsiteX81" fmla="*/ 1874520 w 4846320"/>
              <a:gd name="connsiteY81" fmla="*/ 3185160 h 4770580"/>
              <a:gd name="connsiteX82" fmla="*/ 1783080 w 4846320"/>
              <a:gd name="connsiteY82" fmla="*/ 3215640 h 4770580"/>
              <a:gd name="connsiteX83" fmla="*/ 1737360 w 4846320"/>
              <a:gd name="connsiteY83" fmla="*/ 3246120 h 4770580"/>
              <a:gd name="connsiteX84" fmla="*/ 1691640 w 4846320"/>
              <a:gd name="connsiteY84" fmla="*/ 3291840 h 4770580"/>
              <a:gd name="connsiteX85" fmla="*/ 1645920 w 4846320"/>
              <a:gd name="connsiteY85" fmla="*/ 3307080 h 4770580"/>
              <a:gd name="connsiteX86" fmla="*/ 1508760 w 4846320"/>
              <a:gd name="connsiteY86" fmla="*/ 3398520 h 4770580"/>
              <a:gd name="connsiteX87" fmla="*/ 1463040 w 4846320"/>
              <a:gd name="connsiteY87" fmla="*/ 3429000 h 4770580"/>
              <a:gd name="connsiteX88" fmla="*/ 1432560 w 4846320"/>
              <a:gd name="connsiteY88" fmla="*/ 3474720 h 4770580"/>
              <a:gd name="connsiteX89" fmla="*/ 1417320 w 4846320"/>
              <a:gd name="connsiteY89" fmla="*/ 3520440 h 4770580"/>
              <a:gd name="connsiteX90" fmla="*/ 1386840 w 4846320"/>
              <a:gd name="connsiteY90" fmla="*/ 3642360 h 4770580"/>
              <a:gd name="connsiteX91" fmla="*/ 1371600 w 4846320"/>
              <a:gd name="connsiteY91" fmla="*/ 3703320 h 4770580"/>
              <a:gd name="connsiteX92" fmla="*/ 1356360 w 4846320"/>
              <a:gd name="connsiteY92" fmla="*/ 3764280 h 4770580"/>
              <a:gd name="connsiteX93" fmla="*/ 1325880 w 4846320"/>
              <a:gd name="connsiteY93" fmla="*/ 3931920 h 4770580"/>
              <a:gd name="connsiteX94" fmla="*/ 1341120 w 4846320"/>
              <a:gd name="connsiteY94" fmla="*/ 4312920 h 4770580"/>
              <a:gd name="connsiteX95" fmla="*/ 1417320 w 4846320"/>
              <a:gd name="connsiteY95" fmla="*/ 4450080 h 4770580"/>
              <a:gd name="connsiteX96" fmla="*/ 1554480 w 4846320"/>
              <a:gd name="connsiteY96" fmla="*/ 4572000 h 4770580"/>
              <a:gd name="connsiteX97" fmla="*/ 1615440 w 4846320"/>
              <a:gd name="connsiteY97" fmla="*/ 4587240 h 4770580"/>
              <a:gd name="connsiteX98" fmla="*/ 1661160 w 4846320"/>
              <a:gd name="connsiteY98" fmla="*/ 4617720 h 4770580"/>
              <a:gd name="connsiteX99" fmla="*/ 1722120 w 4846320"/>
              <a:gd name="connsiteY99" fmla="*/ 4632960 h 4770580"/>
              <a:gd name="connsiteX100" fmla="*/ 1844040 w 4846320"/>
              <a:gd name="connsiteY100" fmla="*/ 4663440 h 4770580"/>
              <a:gd name="connsiteX101" fmla="*/ 1905000 w 4846320"/>
              <a:gd name="connsiteY101" fmla="*/ 4678680 h 4770580"/>
              <a:gd name="connsiteX102" fmla="*/ 1996440 w 4846320"/>
              <a:gd name="connsiteY102" fmla="*/ 4709160 h 4770580"/>
              <a:gd name="connsiteX103" fmla="*/ 2179320 w 4846320"/>
              <a:gd name="connsiteY103" fmla="*/ 4724400 h 4770580"/>
              <a:gd name="connsiteX104" fmla="*/ 2926080 w 4846320"/>
              <a:gd name="connsiteY104" fmla="*/ 4724400 h 4770580"/>
              <a:gd name="connsiteX105" fmla="*/ 2971800 w 4846320"/>
              <a:gd name="connsiteY105" fmla="*/ 4709160 h 4770580"/>
              <a:gd name="connsiteX106" fmla="*/ 3063240 w 4846320"/>
              <a:gd name="connsiteY106" fmla="*/ 4632960 h 4770580"/>
              <a:gd name="connsiteX107" fmla="*/ 3108960 w 4846320"/>
              <a:gd name="connsiteY107" fmla="*/ 4602480 h 4770580"/>
              <a:gd name="connsiteX108" fmla="*/ 3200400 w 4846320"/>
              <a:gd name="connsiteY108" fmla="*/ 4511040 h 4770580"/>
              <a:gd name="connsiteX109" fmla="*/ 3215640 w 4846320"/>
              <a:gd name="connsiteY109" fmla="*/ 4465320 h 4770580"/>
              <a:gd name="connsiteX110" fmla="*/ 3291840 w 4846320"/>
              <a:gd name="connsiteY110" fmla="*/ 4358640 h 4770580"/>
              <a:gd name="connsiteX111" fmla="*/ 3337560 w 4846320"/>
              <a:gd name="connsiteY111" fmla="*/ 4251960 h 4770580"/>
              <a:gd name="connsiteX112" fmla="*/ 3383280 w 4846320"/>
              <a:gd name="connsiteY112" fmla="*/ 4206240 h 4770580"/>
              <a:gd name="connsiteX113" fmla="*/ 3413760 w 4846320"/>
              <a:gd name="connsiteY113" fmla="*/ 4160520 h 4770580"/>
              <a:gd name="connsiteX114" fmla="*/ 3459480 w 4846320"/>
              <a:gd name="connsiteY114" fmla="*/ 4114800 h 4770580"/>
              <a:gd name="connsiteX115" fmla="*/ 3489960 w 4846320"/>
              <a:gd name="connsiteY115" fmla="*/ 4069080 h 4770580"/>
              <a:gd name="connsiteX116" fmla="*/ 3535680 w 4846320"/>
              <a:gd name="connsiteY116" fmla="*/ 4023360 h 4770580"/>
              <a:gd name="connsiteX117" fmla="*/ 3627120 w 4846320"/>
              <a:gd name="connsiteY117" fmla="*/ 3840480 h 4770580"/>
              <a:gd name="connsiteX118" fmla="*/ 3642360 w 4846320"/>
              <a:gd name="connsiteY118" fmla="*/ 3794760 h 4770580"/>
              <a:gd name="connsiteX119" fmla="*/ 3657600 w 4846320"/>
              <a:gd name="connsiteY119" fmla="*/ 3611880 h 4770580"/>
              <a:gd name="connsiteX120" fmla="*/ 3688080 w 4846320"/>
              <a:gd name="connsiteY120" fmla="*/ 3276600 h 4770580"/>
              <a:gd name="connsiteX121" fmla="*/ 3703320 w 4846320"/>
              <a:gd name="connsiteY121" fmla="*/ 3215640 h 4770580"/>
              <a:gd name="connsiteX122" fmla="*/ 3718560 w 4846320"/>
              <a:gd name="connsiteY122" fmla="*/ 3063240 h 4770580"/>
              <a:gd name="connsiteX123" fmla="*/ 3749040 w 4846320"/>
              <a:gd name="connsiteY123" fmla="*/ 2971800 h 4770580"/>
              <a:gd name="connsiteX124" fmla="*/ 3764280 w 4846320"/>
              <a:gd name="connsiteY124" fmla="*/ 2926080 h 4770580"/>
              <a:gd name="connsiteX125" fmla="*/ 3840480 w 4846320"/>
              <a:gd name="connsiteY125" fmla="*/ 2788920 h 4770580"/>
              <a:gd name="connsiteX126" fmla="*/ 3931920 w 4846320"/>
              <a:gd name="connsiteY126" fmla="*/ 2712720 h 4770580"/>
              <a:gd name="connsiteX127" fmla="*/ 4053840 w 4846320"/>
              <a:gd name="connsiteY127" fmla="*/ 2727960 h 4770580"/>
              <a:gd name="connsiteX128" fmla="*/ 4099560 w 4846320"/>
              <a:gd name="connsiteY128" fmla="*/ 2773680 h 4770580"/>
              <a:gd name="connsiteX129" fmla="*/ 4160520 w 4846320"/>
              <a:gd name="connsiteY129" fmla="*/ 2865120 h 4770580"/>
              <a:gd name="connsiteX130" fmla="*/ 4191000 w 4846320"/>
              <a:gd name="connsiteY130" fmla="*/ 2910840 h 4770580"/>
              <a:gd name="connsiteX131" fmla="*/ 4236720 w 4846320"/>
              <a:gd name="connsiteY131" fmla="*/ 2956560 h 4770580"/>
              <a:gd name="connsiteX132" fmla="*/ 4297680 w 4846320"/>
              <a:gd name="connsiteY132" fmla="*/ 3048000 h 4770580"/>
              <a:gd name="connsiteX133" fmla="*/ 4312920 w 4846320"/>
              <a:gd name="connsiteY133" fmla="*/ 3093720 h 4770580"/>
              <a:gd name="connsiteX134" fmla="*/ 4328160 w 4846320"/>
              <a:gd name="connsiteY134" fmla="*/ 3200400 h 4770580"/>
              <a:gd name="connsiteX135" fmla="*/ 4358640 w 4846320"/>
              <a:gd name="connsiteY135" fmla="*/ 3291840 h 4770580"/>
              <a:gd name="connsiteX136" fmla="*/ 4373880 w 4846320"/>
              <a:gd name="connsiteY136" fmla="*/ 3429000 h 4770580"/>
              <a:gd name="connsiteX137" fmla="*/ 4389120 w 4846320"/>
              <a:gd name="connsiteY137" fmla="*/ 3474720 h 4770580"/>
              <a:gd name="connsiteX138" fmla="*/ 4419600 w 4846320"/>
              <a:gd name="connsiteY138" fmla="*/ 3657600 h 4770580"/>
              <a:gd name="connsiteX139" fmla="*/ 4450080 w 4846320"/>
              <a:gd name="connsiteY139" fmla="*/ 3749040 h 4770580"/>
              <a:gd name="connsiteX140" fmla="*/ 4465320 w 4846320"/>
              <a:gd name="connsiteY140" fmla="*/ 3794760 h 4770580"/>
              <a:gd name="connsiteX141" fmla="*/ 4526280 w 4846320"/>
              <a:gd name="connsiteY141" fmla="*/ 3886200 h 4770580"/>
              <a:gd name="connsiteX142" fmla="*/ 4541520 w 4846320"/>
              <a:gd name="connsiteY142" fmla="*/ 3931920 h 4770580"/>
              <a:gd name="connsiteX143" fmla="*/ 4587240 w 4846320"/>
              <a:gd name="connsiteY143" fmla="*/ 3947160 h 4770580"/>
              <a:gd name="connsiteX144" fmla="*/ 4846320 w 4846320"/>
              <a:gd name="connsiteY144" fmla="*/ 3947160 h 477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846320" h="4770580">
                <a:moveTo>
                  <a:pt x="0" y="2103120"/>
                </a:moveTo>
                <a:cubicBezTo>
                  <a:pt x="5080" y="2001520"/>
                  <a:pt x="7725" y="1899769"/>
                  <a:pt x="15240" y="1798320"/>
                </a:cubicBezTo>
                <a:cubicBezTo>
                  <a:pt x="17855" y="1763022"/>
                  <a:pt x="39195" y="1639353"/>
                  <a:pt x="45720" y="1600200"/>
                </a:cubicBezTo>
                <a:cubicBezTo>
                  <a:pt x="50800" y="1508760"/>
                  <a:pt x="54195" y="1417211"/>
                  <a:pt x="60960" y="1325880"/>
                </a:cubicBezTo>
                <a:cubicBezTo>
                  <a:pt x="83683" y="1019118"/>
                  <a:pt x="59659" y="1286013"/>
                  <a:pt x="91440" y="1143000"/>
                </a:cubicBezTo>
                <a:cubicBezTo>
                  <a:pt x="132484" y="958303"/>
                  <a:pt x="75571" y="1144888"/>
                  <a:pt x="137160" y="960120"/>
                </a:cubicBezTo>
                <a:cubicBezTo>
                  <a:pt x="175466" y="845202"/>
                  <a:pt x="123794" y="986853"/>
                  <a:pt x="182880" y="868680"/>
                </a:cubicBezTo>
                <a:cubicBezTo>
                  <a:pt x="190064" y="854312"/>
                  <a:pt x="186761" y="834319"/>
                  <a:pt x="198120" y="822960"/>
                </a:cubicBezTo>
                <a:cubicBezTo>
                  <a:pt x="214184" y="806896"/>
                  <a:pt x="238760" y="802640"/>
                  <a:pt x="259080" y="792480"/>
                </a:cubicBezTo>
                <a:cubicBezTo>
                  <a:pt x="274320" y="772160"/>
                  <a:pt x="290037" y="752189"/>
                  <a:pt x="304800" y="731520"/>
                </a:cubicBezTo>
                <a:cubicBezTo>
                  <a:pt x="315446" y="716615"/>
                  <a:pt x="323111" y="699490"/>
                  <a:pt x="335280" y="685800"/>
                </a:cubicBezTo>
                <a:cubicBezTo>
                  <a:pt x="363918" y="653583"/>
                  <a:pt x="396240" y="624840"/>
                  <a:pt x="426720" y="594360"/>
                </a:cubicBezTo>
                <a:cubicBezTo>
                  <a:pt x="441960" y="579120"/>
                  <a:pt x="460485" y="566573"/>
                  <a:pt x="472440" y="548640"/>
                </a:cubicBezTo>
                <a:cubicBezTo>
                  <a:pt x="482600" y="533400"/>
                  <a:pt x="489968" y="515872"/>
                  <a:pt x="502920" y="502920"/>
                </a:cubicBezTo>
                <a:cubicBezTo>
                  <a:pt x="515872" y="489968"/>
                  <a:pt x="535688" y="485392"/>
                  <a:pt x="548640" y="472440"/>
                </a:cubicBezTo>
                <a:cubicBezTo>
                  <a:pt x="566601" y="454479"/>
                  <a:pt x="577368" y="430360"/>
                  <a:pt x="594360" y="411480"/>
                </a:cubicBezTo>
                <a:cubicBezTo>
                  <a:pt x="623196" y="379440"/>
                  <a:pt x="655320" y="350520"/>
                  <a:pt x="685800" y="320040"/>
                </a:cubicBezTo>
                <a:cubicBezTo>
                  <a:pt x="701040" y="304800"/>
                  <a:pt x="713587" y="286275"/>
                  <a:pt x="731520" y="274320"/>
                </a:cubicBezTo>
                <a:cubicBezTo>
                  <a:pt x="746760" y="264160"/>
                  <a:pt x="763169" y="255566"/>
                  <a:pt x="777240" y="243840"/>
                </a:cubicBezTo>
                <a:cubicBezTo>
                  <a:pt x="829838" y="200009"/>
                  <a:pt x="837364" y="162839"/>
                  <a:pt x="914400" y="137160"/>
                </a:cubicBezTo>
                <a:lnTo>
                  <a:pt x="1005840" y="106680"/>
                </a:lnTo>
                <a:cubicBezTo>
                  <a:pt x="1021080" y="101600"/>
                  <a:pt x="1035714" y="94081"/>
                  <a:pt x="1051560" y="91440"/>
                </a:cubicBezTo>
                <a:cubicBezTo>
                  <a:pt x="1188375" y="68637"/>
                  <a:pt x="1112289" y="79612"/>
                  <a:pt x="1280160" y="60960"/>
                </a:cubicBezTo>
                <a:cubicBezTo>
                  <a:pt x="1378253" y="28262"/>
                  <a:pt x="1275475" y="59201"/>
                  <a:pt x="1447800" y="30480"/>
                </a:cubicBezTo>
                <a:cubicBezTo>
                  <a:pt x="1468460" y="27037"/>
                  <a:pt x="1488313" y="19784"/>
                  <a:pt x="1508760" y="15240"/>
                </a:cubicBezTo>
                <a:cubicBezTo>
                  <a:pt x="1534046" y="9621"/>
                  <a:pt x="1559560" y="5080"/>
                  <a:pt x="1584960" y="0"/>
                </a:cubicBezTo>
                <a:cubicBezTo>
                  <a:pt x="1706880" y="5080"/>
                  <a:pt x="1829441" y="1765"/>
                  <a:pt x="1950720" y="15240"/>
                </a:cubicBezTo>
                <a:cubicBezTo>
                  <a:pt x="1976520" y="18107"/>
                  <a:pt x="2028030" y="79329"/>
                  <a:pt x="2042160" y="91440"/>
                </a:cubicBezTo>
                <a:cubicBezTo>
                  <a:pt x="2061445" y="107970"/>
                  <a:pt x="2085159" y="119199"/>
                  <a:pt x="2103120" y="137160"/>
                </a:cubicBezTo>
                <a:cubicBezTo>
                  <a:pt x="2116072" y="150112"/>
                  <a:pt x="2121874" y="168809"/>
                  <a:pt x="2133600" y="182880"/>
                </a:cubicBezTo>
                <a:cubicBezTo>
                  <a:pt x="2147398" y="199437"/>
                  <a:pt x="2166088" y="211587"/>
                  <a:pt x="2179320" y="228600"/>
                </a:cubicBezTo>
                <a:cubicBezTo>
                  <a:pt x="2201810" y="257516"/>
                  <a:pt x="2214377" y="294137"/>
                  <a:pt x="2240280" y="320040"/>
                </a:cubicBezTo>
                <a:cubicBezTo>
                  <a:pt x="2255520" y="335280"/>
                  <a:pt x="2272202" y="349203"/>
                  <a:pt x="2286000" y="365760"/>
                </a:cubicBezTo>
                <a:cubicBezTo>
                  <a:pt x="2340595" y="431274"/>
                  <a:pt x="2297353" y="388467"/>
                  <a:pt x="2331720" y="457200"/>
                </a:cubicBezTo>
                <a:cubicBezTo>
                  <a:pt x="2339911" y="473583"/>
                  <a:pt x="2354761" y="486182"/>
                  <a:pt x="2362200" y="502920"/>
                </a:cubicBezTo>
                <a:cubicBezTo>
                  <a:pt x="2375249" y="532280"/>
                  <a:pt x="2382520" y="563880"/>
                  <a:pt x="2392680" y="594360"/>
                </a:cubicBezTo>
                <a:cubicBezTo>
                  <a:pt x="2397760" y="609600"/>
                  <a:pt x="2399009" y="626714"/>
                  <a:pt x="2407920" y="640080"/>
                </a:cubicBezTo>
                <a:lnTo>
                  <a:pt x="2468880" y="731520"/>
                </a:lnTo>
                <a:cubicBezTo>
                  <a:pt x="2503802" y="871209"/>
                  <a:pt x="2476123" y="818585"/>
                  <a:pt x="2529840" y="899160"/>
                </a:cubicBezTo>
                <a:cubicBezTo>
                  <a:pt x="2534920" y="924560"/>
                  <a:pt x="2538798" y="950230"/>
                  <a:pt x="2545080" y="975360"/>
                </a:cubicBezTo>
                <a:cubicBezTo>
                  <a:pt x="2548976" y="990945"/>
                  <a:pt x="2560320" y="1005016"/>
                  <a:pt x="2560320" y="1021080"/>
                </a:cubicBezTo>
                <a:cubicBezTo>
                  <a:pt x="2560320" y="1579903"/>
                  <a:pt x="2559911" y="2138854"/>
                  <a:pt x="2545080" y="2697480"/>
                </a:cubicBezTo>
                <a:cubicBezTo>
                  <a:pt x="2544594" y="2715790"/>
                  <a:pt x="2526769" y="2729510"/>
                  <a:pt x="2514600" y="2743200"/>
                </a:cubicBezTo>
                <a:cubicBezTo>
                  <a:pt x="2485962" y="2775417"/>
                  <a:pt x="2423160" y="2834640"/>
                  <a:pt x="2423160" y="2834640"/>
                </a:cubicBezTo>
                <a:cubicBezTo>
                  <a:pt x="2408612" y="2878283"/>
                  <a:pt x="2409206" y="2899219"/>
                  <a:pt x="2362200" y="2926080"/>
                </a:cubicBezTo>
                <a:cubicBezTo>
                  <a:pt x="2344014" y="2936472"/>
                  <a:pt x="2321560" y="2936240"/>
                  <a:pt x="2301240" y="2941320"/>
                </a:cubicBezTo>
                <a:cubicBezTo>
                  <a:pt x="2204007" y="3006142"/>
                  <a:pt x="2288547" y="2960284"/>
                  <a:pt x="2087880" y="2987040"/>
                </a:cubicBezTo>
                <a:cubicBezTo>
                  <a:pt x="2055986" y="2991292"/>
                  <a:pt x="2012545" y="3007072"/>
                  <a:pt x="1981200" y="3017520"/>
                </a:cubicBezTo>
                <a:cubicBezTo>
                  <a:pt x="1823720" y="3012440"/>
                  <a:pt x="1664903" y="3023380"/>
                  <a:pt x="1508760" y="3002280"/>
                </a:cubicBezTo>
                <a:cubicBezTo>
                  <a:pt x="1472458" y="2997374"/>
                  <a:pt x="1447800" y="2961640"/>
                  <a:pt x="1417320" y="2941320"/>
                </a:cubicBezTo>
                <a:lnTo>
                  <a:pt x="1371600" y="2910840"/>
                </a:lnTo>
                <a:lnTo>
                  <a:pt x="1325880" y="2880360"/>
                </a:lnTo>
                <a:cubicBezTo>
                  <a:pt x="1315720" y="2865120"/>
                  <a:pt x="1307569" y="2848330"/>
                  <a:pt x="1295400" y="2834640"/>
                </a:cubicBezTo>
                <a:lnTo>
                  <a:pt x="1158240" y="2697480"/>
                </a:lnTo>
                <a:lnTo>
                  <a:pt x="1112520" y="2651760"/>
                </a:lnTo>
                <a:cubicBezTo>
                  <a:pt x="1097280" y="2636520"/>
                  <a:pt x="1078755" y="2623973"/>
                  <a:pt x="1066800" y="2606040"/>
                </a:cubicBezTo>
                <a:lnTo>
                  <a:pt x="1005840" y="2514600"/>
                </a:lnTo>
                <a:cubicBezTo>
                  <a:pt x="995680" y="2499360"/>
                  <a:pt x="981152" y="2486256"/>
                  <a:pt x="975360" y="2468880"/>
                </a:cubicBezTo>
                <a:cubicBezTo>
                  <a:pt x="970280" y="2453640"/>
                  <a:pt x="967304" y="2437528"/>
                  <a:pt x="960120" y="2423160"/>
                </a:cubicBezTo>
                <a:cubicBezTo>
                  <a:pt x="901034" y="2304987"/>
                  <a:pt x="952706" y="2446638"/>
                  <a:pt x="914400" y="2331720"/>
                </a:cubicBezTo>
                <a:cubicBezTo>
                  <a:pt x="919480" y="2194560"/>
                  <a:pt x="915983" y="2056813"/>
                  <a:pt x="929640" y="1920240"/>
                </a:cubicBezTo>
                <a:cubicBezTo>
                  <a:pt x="931463" y="1902015"/>
                  <a:pt x="951929" y="1890903"/>
                  <a:pt x="960120" y="1874520"/>
                </a:cubicBezTo>
                <a:cubicBezTo>
                  <a:pt x="990382" y="1813995"/>
                  <a:pt x="955925" y="1839235"/>
                  <a:pt x="1005840" y="1783080"/>
                </a:cubicBezTo>
                <a:cubicBezTo>
                  <a:pt x="1034478" y="1750863"/>
                  <a:pt x="1073370" y="1727506"/>
                  <a:pt x="1097280" y="1691640"/>
                </a:cubicBezTo>
                <a:cubicBezTo>
                  <a:pt x="1172956" y="1578126"/>
                  <a:pt x="1075694" y="1717543"/>
                  <a:pt x="1173480" y="1600200"/>
                </a:cubicBezTo>
                <a:cubicBezTo>
                  <a:pt x="1211110" y="1555044"/>
                  <a:pt x="1191730" y="1548836"/>
                  <a:pt x="1249680" y="1524000"/>
                </a:cubicBezTo>
                <a:cubicBezTo>
                  <a:pt x="1268932" y="1515749"/>
                  <a:pt x="1290320" y="1513840"/>
                  <a:pt x="1310640" y="1508760"/>
                </a:cubicBezTo>
                <a:cubicBezTo>
                  <a:pt x="1468245" y="1403690"/>
                  <a:pt x="1355421" y="1466025"/>
                  <a:pt x="1767840" y="1493520"/>
                </a:cubicBezTo>
                <a:cubicBezTo>
                  <a:pt x="1808906" y="1496258"/>
                  <a:pt x="1890055" y="1554775"/>
                  <a:pt x="1905000" y="1569720"/>
                </a:cubicBezTo>
                <a:cubicBezTo>
                  <a:pt x="1979471" y="1644191"/>
                  <a:pt x="1927709" y="1582790"/>
                  <a:pt x="1981200" y="1676400"/>
                </a:cubicBezTo>
                <a:cubicBezTo>
                  <a:pt x="1990287" y="1692303"/>
                  <a:pt x="2003489" y="1705737"/>
                  <a:pt x="2011680" y="1722120"/>
                </a:cubicBezTo>
                <a:cubicBezTo>
                  <a:pt x="2024484" y="1747729"/>
                  <a:pt x="2034836" y="1804385"/>
                  <a:pt x="2042160" y="1828800"/>
                </a:cubicBezTo>
                <a:cubicBezTo>
                  <a:pt x="2071837" y="1927724"/>
                  <a:pt x="2058578" y="1899147"/>
                  <a:pt x="2103120" y="1965960"/>
                </a:cubicBezTo>
                <a:cubicBezTo>
                  <a:pt x="2108200" y="1996440"/>
                  <a:pt x="2112832" y="2026998"/>
                  <a:pt x="2118360" y="2057400"/>
                </a:cubicBezTo>
                <a:cubicBezTo>
                  <a:pt x="2122994" y="2082885"/>
                  <a:pt x="2129342" y="2108049"/>
                  <a:pt x="2133600" y="2133600"/>
                </a:cubicBezTo>
                <a:cubicBezTo>
                  <a:pt x="2139505" y="2169032"/>
                  <a:pt x="2144385" y="2204636"/>
                  <a:pt x="2148840" y="2240280"/>
                </a:cubicBezTo>
                <a:cubicBezTo>
                  <a:pt x="2158273" y="2315746"/>
                  <a:pt x="2162710" y="2394136"/>
                  <a:pt x="2179320" y="2468880"/>
                </a:cubicBezTo>
                <a:cubicBezTo>
                  <a:pt x="2182805" y="2484562"/>
                  <a:pt x="2189480" y="2499360"/>
                  <a:pt x="2194560" y="2514600"/>
                </a:cubicBezTo>
                <a:cubicBezTo>
                  <a:pt x="2182977" y="2838924"/>
                  <a:pt x="2263904" y="2850259"/>
                  <a:pt x="2133600" y="3002280"/>
                </a:cubicBezTo>
                <a:cubicBezTo>
                  <a:pt x="2119574" y="3018644"/>
                  <a:pt x="2104561" y="3034352"/>
                  <a:pt x="2087880" y="3048000"/>
                </a:cubicBezTo>
                <a:cubicBezTo>
                  <a:pt x="2048563" y="3080168"/>
                  <a:pt x="2014153" y="3123376"/>
                  <a:pt x="1965960" y="3139440"/>
                </a:cubicBezTo>
                <a:cubicBezTo>
                  <a:pt x="1799219" y="3195020"/>
                  <a:pt x="2051779" y="3106378"/>
                  <a:pt x="1874520" y="3185160"/>
                </a:cubicBezTo>
                <a:cubicBezTo>
                  <a:pt x="1845160" y="3198209"/>
                  <a:pt x="1809813" y="3197818"/>
                  <a:pt x="1783080" y="3215640"/>
                </a:cubicBezTo>
                <a:cubicBezTo>
                  <a:pt x="1767840" y="3225800"/>
                  <a:pt x="1751431" y="3234394"/>
                  <a:pt x="1737360" y="3246120"/>
                </a:cubicBezTo>
                <a:cubicBezTo>
                  <a:pt x="1720803" y="3259918"/>
                  <a:pt x="1709573" y="3279885"/>
                  <a:pt x="1691640" y="3291840"/>
                </a:cubicBezTo>
                <a:cubicBezTo>
                  <a:pt x="1678274" y="3300751"/>
                  <a:pt x="1659963" y="3299278"/>
                  <a:pt x="1645920" y="3307080"/>
                </a:cubicBezTo>
                <a:lnTo>
                  <a:pt x="1508760" y="3398520"/>
                </a:lnTo>
                <a:lnTo>
                  <a:pt x="1463040" y="3429000"/>
                </a:lnTo>
                <a:cubicBezTo>
                  <a:pt x="1452880" y="3444240"/>
                  <a:pt x="1440751" y="3458337"/>
                  <a:pt x="1432560" y="3474720"/>
                </a:cubicBezTo>
                <a:cubicBezTo>
                  <a:pt x="1425376" y="3489088"/>
                  <a:pt x="1421547" y="3504942"/>
                  <a:pt x="1417320" y="3520440"/>
                </a:cubicBezTo>
                <a:cubicBezTo>
                  <a:pt x="1406298" y="3560855"/>
                  <a:pt x="1397000" y="3601720"/>
                  <a:pt x="1386840" y="3642360"/>
                </a:cubicBezTo>
                <a:lnTo>
                  <a:pt x="1371600" y="3703320"/>
                </a:lnTo>
                <a:cubicBezTo>
                  <a:pt x="1366520" y="3723640"/>
                  <a:pt x="1359322" y="3743545"/>
                  <a:pt x="1356360" y="3764280"/>
                </a:cubicBezTo>
                <a:cubicBezTo>
                  <a:pt x="1338158" y="3891695"/>
                  <a:pt x="1349832" y="3836111"/>
                  <a:pt x="1325880" y="3931920"/>
                </a:cubicBezTo>
                <a:cubicBezTo>
                  <a:pt x="1330960" y="4058920"/>
                  <a:pt x="1332064" y="4186141"/>
                  <a:pt x="1341120" y="4312920"/>
                </a:cubicBezTo>
                <a:cubicBezTo>
                  <a:pt x="1344068" y="4354196"/>
                  <a:pt x="1401894" y="4434654"/>
                  <a:pt x="1417320" y="4450080"/>
                </a:cubicBezTo>
                <a:cubicBezTo>
                  <a:pt x="1441710" y="4474470"/>
                  <a:pt x="1506888" y="4551604"/>
                  <a:pt x="1554480" y="4572000"/>
                </a:cubicBezTo>
                <a:cubicBezTo>
                  <a:pt x="1573732" y="4580251"/>
                  <a:pt x="1595120" y="4582160"/>
                  <a:pt x="1615440" y="4587240"/>
                </a:cubicBezTo>
                <a:cubicBezTo>
                  <a:pt x="1630680" y="4597400"/>
                  <a:pt x="1644325" y="4610505"/>
                  <a:pt x="1661160" y="4617720"/>
                </a:cubicBezTo>
                <a:cubicBezTo>
                  <a:pt x="1680412" y="4625971"/>
                  <a:pt x="1701981" y="4627206"/>
                  <a:pt x="1722120" y="4632960"/>
                </a:cubicBezTo>
                <a:cubicBezTo>
                  <a:pt x="1865093" y="4673810"/>
                  <a:pt x="1634895" y="4616963"/>
                  <a:pt x="1844040" y="4663440"/>
                </a:cubicBezTo>
                <a:cubicBezTo>
                  <a:pt x="1864487" y="4667984"/>
                  <a:pt x="1884938" y="4672661"/>
                  <a:pt x="1905000" y="4678680"/>
                </a:cubicBezTo>
                <a:cubicBezTo>
                  <a:pt x="1935774" y="4687912"/>
                  <a:pt x="1964422" y="4706492"/>
                  <a:pt x="1996440" y="4709160"/>
                </a:cubicBezTo>
                <a:lnTo>
                  <a:pt x="2179320" y="4724400"/>
                </a:lnTo>
                <a:cubicBezTo>
                  <a:pt x="2444268" y="4812716"/>
                  <a:pt x="2245543" y="4752177"/>
                  <a:pt x="2926080" y="4724400"/>
                </a:cubicBezTo>
                <a:cubicBezTo>
                  <a:pt x="2942131" y="4723745"/>
                  <a:pt x="2957432" y="4716344"/>
                  <a:pt x="2971800" y="4709160"/>
                </a:cubicBezTo>
                <a:cubicBezTo>
                  <a:pt x="3028557" y="4680781"/>
                  <a:pt x="3012683" y="4675091"/>
                  <a:pt x="3063240" y="4632960"/>
                </a:cubicBezTo>
                <a:cubicBezTo>
                  <a:pt x="3077311" y="4621234"/>
                  <a:pt x="3095270" y="4614649"/>
                  <a:pt x="3108960" y="4602480"/>
                </a:cubicBezTo>
                <a:cubicBezTo>
                  <a:pt x="3141177" y="4573842"/>
                  <a:pt x="3200400" y="4511040"/>
                  <a:pt x="3200400" y="4511040"/>
                </a:cubicBezTo>
                <a:cubicBezTo>
                  <a:pt x="3205480" y="4495800"/>
                  <a:pt x="3208456" y="4479688"/>
                  <a:pt x="3215640" y="4465320"/>
                </a:cubicBezTo>
                <a:cubicBezTo>
                  <a:pt x="3226782" y="4443035"/>
                  <a:pt x="3281485" y="4372446"/>
                  <a:pt x="3291840" y="4358640"/>
                </a:cubicBezTo>
                <a:cubicBezTo>
                  <a:pt x="3304277" y="4321329"/>
                  <a:pt x="3314020" y="4284916"/>
                  <a:pt x="3337560" y="4251960"/>
                </a:cubicBezTo>
                <a:cubicBezTo>
                  <a:pt x="3350087" y="4234422"/>
                  <a:pt x="3369482" y="4222797"/>
                  <a:pt x="3383280" y="4206240"/>
                </a:cubicBezTo>
                <a:cubicBezTo>
                  <a:pt x="3395006" y="4192169"/>
                  <a:pt x="3402034" y="4174591"/>
                  <a:pt x="3413760" y="4160520"/>
                </a:cubicBezTo>
                <a:cubicBezTo>
                  <a:pt x="3427558" y="4143963"/>
                  <a:pt x="3445682" y="4131357"/>
                  <a:pt x="3459480" y="4114800"/>
                </a:cubicBezTo>
                <a:cubicBezTo>
                  <a:pt x="3471206" y="4100729"/>
                  <a:pt x="3478234" y="4083151"/>
                  <a:pt x="3489960" y="4069080"/>
                </a:cubicBezTo>
                <a:cubicBezTo>
                  <a:pt x="3503758" y="4052523"/>
                  <a:pt x="3522448" y="4040373"/>
                  <a:pt x="3535680" y="4023360"/>
                </a:cubicBezTo>
                <a:cubicBezTo>
                  <a:pt x="3604614" y="3934730"/>
                  <a:pt x="3593693" y="3940761"/>
                  <a:pt x="3627120" y="3840480"/>
                </a:cubicBezTo>
                <a:lnTo>
                  <a:pt x="3642360" y="3794760"/>
                </a:lnTo>
                <a:cubicBezTo>
                  <a:pt x="3647440" y="3733800"/>
                  <a:pt x="3652908" y="3672871"/>
                  <a:pt x="3657600" y="3611880"/>
                </a:cubicBezTo>
                <a:cubicBezTo>
                  <a:pt x="3666373" y="3497836"/>
                  <a:pt x="3669387" y="3388757"/>
                  <a:pt x="3688080" y="3276600"/>
                </a:cubicBezTo>
                <a:cubicBezTo>
                  <a:pt x="3691523" y="3255940"/>
                  <a:pt x="3698240" y="3235960"/>
                  <a:pt x="3703320" y="3215640"/>
                </a:cubicBezTo>
                <a:cubicBezTo>
                  <a:pt x="3708400" y="3164840"/>
                  <a:pt x="3709151" y="3113419"/>
                  <a:pt x="3718560" y="3063240"/>
                </a:cubicBezTo>
                <a:cubicBezTo>
                  <a:pt x="3724481" y="3031662"/>
                  <a:pt x="3738880" y="3002280"/>
                  <a:pt x="3749040" y="2971800"/>
                </a:cubicBezTo>
                <a:lnTo>
                  <a:pt x="3764280" y="2926080"/>
                </a:lnTo>
                <a:cubicBezTo>
                  <a:pt x="3780161" y="2878436"/>
                  <a:pt x="3795563" y="2818865"/>
                  <a:pt x="3840480" y="2788920"/>
                </a:cubicBezTo>
                <a:cubicBezTo>
                  <a:pt x="3904133" y="2746485"/>
                  <a:pt x="3873248" y="2771392"/>
                  <a:pt x="3931920" y="2712720"/>
                </a:cubicBezTo>
                <a:cubicBezTo>
                  <a:pt x="3972560" y="2717800"/>
                  <a:pt x="4015350" y="2713963"/>
                  <a:pt x="4053840" y="2727960"/>
                </a:cubicBezTo>
                <a:cubicBezTo>
                  <a:pt x="4074095" y="2735325"/>
                  <a:pt x="4086328" y="2756667"/>
                  <a:pt x="4099560" y="2773680"/>
                </a:cubicBezTo>
                <a:cubicBezTo>
                  <a:pt x="4122050" y="2802596"/>
                  <a:pt x="4140200" y="2834640"/>
                  <a:pt x="4160520" y="2865120"/>
                </a:cubicBezTo>
                <a:cubicBezTo>
                  <a:pt x="4170680" y="2880360"/>
                  <a:pt x="4178048" y="2897888"/>
                  <a:pt x="4191000" y="2910840"/>
                </a:cubicBezTo>
                <a:lnTo>
                  <a:pt x="4236720" y="2956560"/>
                </a:lnTo>
                <a:cubicBezTo>
                  <a:pt x="4272957" y="3065271"/>
                  <a:pt x="4221574" y="2933842"/>
                  <a:pt x="4297680" y="3048000"/>
                </a:cubicBezTo>
                <a:cubicBezTo>
                  <a:pt x="4306591" y="3061366"/>
                  <a:pt x="4307840" y="3078480"/>
                  <a:pt x="4312920" y="3093720"/>
                </a:cubicBezTo>
                <a:cubicBezTo>
                  <a:pt x="4318000" y="3129280"/>
                  <a:pt x="4320083" y="3165399"/>
                  <a:pt x="4328160" y="3200400"/>
                </a:cubicBezTo>
                <a:cubicBezTo>
                  <a:pt x="4335384" y="3231706"/>
                  <a:pt x="4358640" y="3291840"/>
                  <a:pt x="4358640" y="3291840"/>
                </a:cubicBezTo>
                <a:cubicBezTo>
                  <a:pt x="4363720" y="3337560"/>
                  <a:pt x="4366317" y="3383625"/>
                  <a:pt x="4373880" y="3429000"/>
                </a:cubicBezTo>
                <a:cubicBezTo>
                  <a:pt x="4376521" y="3444846"/>
                  <a:pt x="4386246" y="3458915"/>
                  <a:pt x="4389120" y="3474720"/>
                </a:cubicBezTo>
                <a:cubicBezTo>
                  <a:pt x="4412394" y="3602730"/>
                  <a:pt x="4391646" y="3564421"/>
                  <a:pt x="4419600" y="3657600"/>
                </a:cubicBezTo>
                <a:cubicBezTo>
                  <a:pt x="4428832" y="3688374"/>
                  <a:pt x="4439920" y="3718560"/>
                  <a:pt x="4450080" y="3749040"/>
                </a:cubicBezTo>
                <a:cubicBezTo>
                  <a:pt x="4455160" y="3764280"/>
                  <a:pt x="4456409" y="3781394"/>
                  <a:pt x="4465320" y="3794760"/>
                </a:cubicBezTo>
                <a:cubicBezTo>
                  <a:pt x="4485640" y="3825240"/>
                  <a:pt x="4514696" y="3851447"/>
                  <a:pt x="4526280" y="3886200"/>
                </a:cubicBezTo>
                <a:cubicBezTo>
                  <a:pt x="4531360" y="3901440"/>
                  <a:pt x="4530161" y="3920561"/>
                  <a:pt x="4541520" y="3931920"/>
                </a:cubicBezTo>
                <a:cubicBezTo>
                  <a:pt x="4552879" y="3943279"/>
                  <a:pt x="4571196" y="3946358"/>
                  <a:pt x="4587240" y="3947160"/>
                </a:cubicBezTo>
                <a:cubicBezTo>
                  <a:pt x="4673492" y="3951473"/>
                  <a:pt x="4759960" y="3947160"/>
                  <a:pt x="4846320" y="394716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2240280" y="1538337"/>
            <a:ext cx="4831080" cy="4103272"/>
          </a:xfrm>
          <a:custGeom>
            <a:avLst/>
            <a:gdLst>
              <a:gd name="connsiteX0" fmla="*/ 0 w 4831080"/>
              <a:gd name="connsiteY0" fmla="*/ 534303 h 4103272"/>
              <a:gd name="connsiteX1" fmla="*/ 944880 w 4831080"/>
              <a:gd name="connsiteY1" fmla="*/ 549543 h 4103272"/>
              <a:gd name="connsiteX2" fmla="*/ 1036320 w 4831080"/>
              <a:gd name="connsiteY2" fmla="*/ 595263 h 4103272"/>
              <a:gd name="connsiteX3" fmla="*/ 1082040 w 4831080"/>
              <a:gd name="connsiteY3" fmla="*/ 640983 h 4103272"/>
              <a:gd name="connsiteX4" fmla="*/ 1173480 w 4831080"/>
              <a:gd name="connsiteY4" fmla="*/ 717183 h 4103272"/>
              <a:gd name="connsiteX5" fmla="*/ 1188720 w 4831080"/>
              <a:gd name="connsiteY5" fmla="*/ 762903 h 4103272"/>
              <a:gd name="connsiteX6" fmla="*/ 1219200 w 4831080"/>
              <a:gd name="connsiteY6" fmla="*/ 808623 h 4103272"/>
              <a:gd name="connsiteX7" fmla="*/ 1249680 w 4831080"/>
              <a:gd name="connsiteY7" fmla="*/ 900063 h 4103272"/>
              <a:gd name="connsiteX8" fmla="*/ 1264920 w 4831080"/>
              <a:gd name="connsiteY8" fmla="*/ 945783 h 4103272"/>
              <a:gd name="connsiteX9" fmla="*/ 1249680 w 4831080"/>
              <a:gd name="connsiteY9" fmla="*/ 1509663 h 4103272"/>
              <a:gd name="connsiteX10" fmla="*/ 1234440 w 4831080"/>
              <a:gd name="connsiteY10" fmla="*/ 1555383 h 4103272"/>
              <a:gd name="connsiteX11" fmla="*/ 1219200 w 4831080"/>
              <a:gd name="connsiteY11" fmla="*/ 1616343 h 4103272"/>
              <a:gd name="connsiteX12" fmla="*/ 1188720 w 4831080"/>
              <a:gd name="connsiteY12" fmla="*/ 1662063 h 4103272"/>
              <a:gd name="connsiteX13" fmla="*/ 1173480 w 4831080"/>
              <a:gd name="connsiteY13" fmla="*/ 1723023 h 4103272"/>
              <a:gd name="connsiteX14" fmla="*/ 1158240 w 4831080"/>
              <a:gd name="connsiteY14" fmla="*/ 1814463 h 4103272"/>
              <a:gd name="connsiteX15" fmla="*/ 1127760 w 4831080"/>
              <a:gd name="connsiteY15" fmla="*/ 1905903 h 4103272"/>
              <a:gd name="connsiteX16" fmla="*/ 1112520 w 4831080"/>
              <a:gd name="connsiteY16" fmla="*/ 1951623 h 4103272"/>
              <a:gd name="connsiteX17" fmla="*/ 1097280 w 4831080"/>
              <a:gd name="connsiteY17" fmla="*/ 1997343 h 4103272"/>
              <a:gd name="connsiteX18" fmla="*/ 1066800 w 4831080"/>
              <a:gd name="connsiteY18" fmla="*/ 2104023 h 4103272"/>
              <a:gd name="connsiteX19" fmla="*/ 1036320 w 4831080"/>
              <a:gd name="connsiteY19" fmla="*/ 2210703 h 4103272"/>
              <a:gd name="connsiteX20" fmla="*/ 1021080 w 4831080"/>
              <a:gd name="connsiteY20" fmla="*/ 2317383 h 4103272"/>
              <a:gd name="connsiteX21" fmla="*/ 990600 w 4831080"/>
              <a:gd name="connsiteY21" fmla="*/ 2424063 h 4103272"/>
              <a:gd name="connsiteX22" fmla="*/ 990600 w 4831080"/>
              <a:gd name="connsiteY22" fmla="*/ 3353703 h 4103272"/>
              <a:gd name="connsiteX23" fmla="*/ 1036320 w 4831080"/>
              <a:gd name="connsiteY23" fmla="*/ 3521343 h 4103272"/>
              <a:gd name="connsiteX24" fmla="*/ 1066800 w 4831080"/>
              <a:gd name="connsiteY24" fmla="*/ 3567063 h 4103272"/>
              <a:gd name="connsiteX25" fmla="*/ 1082040 w 4831080"/>
              <a:gd name="connsiteY25" fmla="*/ 3612783 h 4103272"/>
              <a:gd name="connsiteX26" fmla="*/ 1127760 w 4831080"/>
              <a:gd name="connsiteY26" fmla="*/ 3643263 h 4103272"/>
              <a:gd name="connsiteX27" fmla="*/ 1234440 w 4831080"/>
              <a:gd name="connsiteY27" fmla="*/ 3780423 h 4103272"/>
              <a:gd name="connsiteX28" fmla="*/ 1295400 w 4831080"/>
              <a:gd name="connsiteY28" fmla="*/ 3810903 h 4103272"/>
              <a:gd name="connsiteX29" fmla="*/ 1356360 w 4831080"/>
              <a:gd name="connsiteY29" fmla="*/ 3856623 h 4103272"/>
              <a:gd name="connsiteX30" fmla="*/ 1402080 w 4831080"/>
              <a:gd name="connsiteY30" fmla="*/ 3887103 h 4103272"/>
              <a:gd name="connsiteX31" fmla="*/ 1493520 w 4831080"/>
              <a:gd name="connsiteY31" fmla="*/ 3978543 h 4103272"/>
              <a:gd name="connsiteX32" fmla="*/ 1584960 w 4831080"/>
              <a:gd name="connsiteY32" fmla="*/ 4024263 h 4103272"/>
              <a:gd name="connsiteX33" fmla="*/ 1691640 w 4831080"/>
              <a:gd name="connsiteY33" fmla="*/ 4054743 h 4103272"/>
              <a:gd name="connsiteX34" fmla="*/ 2011680 w 4831080"/>
              <a:gd name="connsiteY34" fmla="*/ 4069983 h 4103272"/>
              <a:gd name="connsiteX35" fmla="*/ 2773680 w 4831080"/>
              <a:gd name="connsiteY35" fmla="*/ 4069983 h 4103272"/>
              <a:gd name="connsiteX36" fmla="*/ 2910840 w 4831080"/>
              <a:gd name="connsiteY36" fmla="*/ 3993783 h 4103272"/>
              <a:gd name="connsiteX37" fmla="*/ 2956560 w 4831080"/>
              <a:gd name="connsiteY37" fmla="*/ 3978543 h 4103272"/>
              <a:gd name="connsiteX38" fmla="*/ 3093720 w 4831080"/>
              <a:gd name="connsiteY38" fmla="*/ 3841383 h 4103272"/>
              <a:gd name="connsiteX39" fmla="*/ 3139440 w 4831080"/>
              <a:gd name="connsiteY39" fmla="*/ 3795663 h 4103272"/>
              <a:gd name="connsiteX40" fmla="*/ 3185160 w 4831080"/>
              <a:gd name="connsiteY40" fmla="*/ 3688983 h 4103272"/>
              <a:gd name="connsiteX41" fmla="*/ 3230880 w 4831080"/>
              <a:gd name="connsiteY41" fmla="*/ 3658503 h 4103272"/>
              <a:gd name="connsiteX42" fmla="*/ 3246120 w 4831080"/>
              <a:gd name="connsiteY42" fmla="*/ 3612783 h 4103272"/>
              <a:gd name="connsiteX43" fmla="*/ 3322320 w 4831080"/>
              <a:gd name="connsiteY43" fmla="*/ 3521343 h 4103272"/>
              <a:gd name="connsiteX44" fmla="*/ 3368040 w 4831080"/>
              <a:gd name="connsiteY44" fmla="*/ 3384183 h 4103272"/>
              <a:gd name="connsiteX45" fmla="*/ 3383280 w 4831080"/>
              <a:gd name="connsiteY45" fmla="*/ 3338463 h 4103272"/>
              <a:gd name="connsiteX46" fmla="*/ 3413760 w 4831080"/>
              <a:gd name="connsiteY46" fmla="*/ 3292743 h 4103272"/>
              <a:gd name="connsiteX47" fmla="*/ 3459480 w 4831080"/>
              <a:gd name="connsiteY47" fmla="*/ 3125103 h 4103272"/>
              <a:gd name="connsiteX48" fmla="*/ 3459480 w 4831080"/>
              <a:gd name="connsiteY48" fmla="*/ 3125103 h 4103272"/>
              <a:gd name="connsiteX49" fmla="*/ 3489960 w 4831080"/>
              <a:gd name="connsiteY49" fmla="*/ 3018423 h 4103272"/>
              <a:gd name="connsiteX50" fmla="*/ 3505200 w 4831080"/>
              <a:gd name="connsiteY50" fmla="*/ 2835543 h 4103272"/>
              <a:gd name="connsiteX51" fmla="*/ 3520440 w 4831080"/>
              <a:gd name="connsiteY51" fmla="*/ 2789823 h 4103272"/>
              <a:gd name="connsiteX52" fmla="*/ 3535680 w 4831080"/>
              <a:gd name="connsiteY52" fmla="*/ 2713623 h 4103272"/>
              <a:gd name="connsiteX53" fmla="*/ 3550920 w 4831080"/>
              <a:gd name="connsiteY53" fmla="*/ 2652663 h 4103272"/>
              <a:gd name="connsiteX54" fmla="*/ 3566160 w 4831080"/>
              <a:gd name="connsiteY54" fmla="*/ 2485023 h 4103272"/>
              <a:gd name="connsiteX55" fmla="*/ 3581400 w 4831080"/>
              <a:gd name="connsiteY55" fmla="*/ 2439303 h 4103272"/>
              <a:gd name="connsiteX56" fmla="*/ 3596640 w 4831080"/>
              <a:gd name="connsiteY56" fmla="*/ 2378343 h 4103272"/>
              <a:gd name="connsiteX57" fmla="*/ 3611880 w 4831080"/>
              <a:gd name="connsiteY57" fmla="*/ 2241183 h 4103272"/>
              <a:gd name="connsiteX58" fmla="*/ 3642360 w 4831080"/>
              <a:gd name="connsiteY58" fmla="*/ 2043063 h 4103272"/>
              <a:gd name="connsiteX59" fmla="*/ 3672840 w 4831080"/>
              <a:gd name="connsiteY59" fmla="*/ 1799223 h 4103272"/>
              <a:gd name="connsiteX60" fmla="*/ 3688080 w 4831080"/>
              <a:gd name="connsiteY60" fmla="*/ 1753503 h 4103272"/>
              <a:gd name="connsiteX61" fmla="*/ 3703320 w 4831080"/>
              <a:gd name="connsiteY61" fmla="*/ 290463 h 4103272"/>
              <a:gd name="connsiteX62" fmla="*/ 3718560 w 4831080"/>
              <a:gd name="connsiteY62" fmla="*/ 244743 h 4103272"/>
              <a:gd name="connsiteX63" fmla="*/ 3764280 w 4831080"/>
              <a:gd name="connsiteY63" fmla="*/ 138063 h 4103272"/>
              <a:gd name="connsiteX64" fmla="*/ 3779520 w 4831080"/>
              <a:gd name="connsiteY64" fmla="*/ 92343 h 4103272"/>
              <a:gd name="connsiteX65" fmla="*/ 3916680 w 4831080"/>
              <a:gd name="connsiteY65" fmla="*/ 16143 h 4103272"/>
              <a:gd name="connsiteX66" fmla="*/ 4465320 w 4831080"/>
              <a:gd name="connsiteY66" fmla="*/ 903 h 4103272"/>
              <a:gd name="connsiteX67" fmla="*/ 4831080 w 4831080"/>
              <a:gd name="connsiteY67" fmla="*/ 903 h 410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831080" h="4103272">
                <a:moveTo>
                  <a:pt x="0" y="534303"/>
                </a:moveTo>
                <a:lnTo>
                  <a:pt x="944880" y="549543"/>
                </a:lnTo>
                <a:cubicBezTo>
                  <a:pt x="973427" y="550421"/>
                  <a:pt x="1016625" y="578851"/>
                  <a:pt x="1036320" y="595263"/>
                </a:cubicBezTo>
                <a:cubicBezTo>
                  <a:pt x="1052877" y="609061"/>
                  <a:pt x="1065483" y="627185"/>
                  <a:pt x="1082040" y="640983"/>
                </a:cubicBezTo>
                <a:cubicBezTo>
                  <a:pt x="1209346" y="747071"/>
                  <a:pt x="1039908" y="583611"/>
                  <a:pt x="1173480" y="717183"/>
                </a:cubicBezTo>
                <a:cubicBezTo>
                  <a:pt x="1178560" y="732423"/>
                  <a:pt x="1181536" y="748535"/>
                  <a:pt x="1188720" y="762903"/>
                </a:cubicBezTo>
                <a:cubicBezTo>
                  <a:pt x="1196911" y="779286"/>
                  <a:pt x="1211761" y="791885"/>
                  <a:pt x="1219200" y="808623"/>
                </a:cubicBezTo>
                <a:cubicBezTo>
                  <a:pt x="1232249" y="837983"/>
                  <a:pt x="1239520" y="869583"/>
                  <a:pt x="1249680" y="900063"/>
                </a:cubicBezTo>
                <a:lnTo>
                  <a:pt x="1264920" y="945783"/>
                </a:lnTo>
                <a:cubicBezTo>
                  <a:pt x="1259840" y="1133743"/>
                  <a:pt x="1259070" y="1321869"/>
                  <a:pt x="1249680" y="1509663"/>
                </a:cubicBezTo>
                <a:cubicBezTo>
                  <a:pt x="1248878" y="1525707"/>
                  <a:pt x="1238853" y="1539937"/>
                  <a:pt x="1234440" y="1555383"/>
                </a:cubicBezTo>
                <a:cubicBezTo>
                  <a:pt x="1228686" y="1575522"/>
                  <a:pt x="1227451" y="1597091"/>
                  <a:pt x="1219200" y="1616343"/>
                </a:cubicBezTo>
                <a:cubicBezTo>
                  <a:pt x="1211985" y="1633178"/>
                  <a:pt x="1198880" y="1646823"/>
                  <a:pt x="1188720" y="1662063"/>
                </a:cubicBezTo>
                <a:cubicBezTo>
                  <a:pt x="1183640" y="1682383"/>
                  <a:pt x="1177588" y="1702484"/>
                  <a:pt x="1173480" y="1723023"/>
                </a:cubicBezTo>
                <a:cubicBezTo>
                  <a:pt x="1167420" y="1753323"/>
                  <a:pt x="1165734" y="1784485"/>
                  <a:pt x="1158240" y="1814463"/>
                </a:cubicBezTo>
                <a:cubicBezTo>
                  <a:pt x="1150448" y="1845632"/>
                  <a:pt x="1137920" y="1875423"/>
                  <a:pt x="1127760" y="1905903"/>
                </a:cubicBezTo>
                <a:lnTo>
                  <a:pt x="1112520" y="1951623"/>
                </a:lnTo>
                <a:cubicBezTo>
                  <a:pt x="1107440" y="1966863"/>
                  <a:pt x="1101176" y="1981758"/>
                  <a:pt x="1097280" y="1997343"/>
                </a:cubicBezTo>
                <a:cubicBezTo>
                  <a:pt x="1049637" y="2187914"/>
                  <a:pt x="1110527" y="1950978"/>
                  <a:pt x="1066800" y="2104023"/>
                </a:cubicBezTo>
                <a:cubicBezTo>
                  <a:pt x="1028528" y="2237976"/>
                  <a:pt x="1072860" y="2101082"/>
                  <a:pt x="1036320" y="2210703"/>
                </a:cubicBezTo>
                <a:cubicBezTo>
                  <a:pt x="1031240" y="2246263"/>
                  <a:pt x="1027506" y="2282041"/>
                  <a:pt x="1021080" y="2317383"/>
                </a:cubicBezTo>
                <a:cubicBezTo>
                  <a:pt x="1013426" y="2359483"/>
                  <a:pt x="1003657" y="2384891"/>
                  <a:pt x="990600" y="2424063"/>
                </a:cubicBezTo>
                <a:cubicBezTo>
                  <a:pt x="947942" y="2807982"/>
                  <a:pt x="964371" y="2606172"/>
                  <a:pt x="990600" y="3353703"/>
                </a:cubicBezTo>
                <a:cubicBezTo>
                  <a:pt x="991660" y="3383920"/>
                  <a:pt x="1023052" y="3501441"/>
                  <a:pt x="1036320" y="3521343"/>
                </a:cubicBezTo>
                <a:cubicBezTo>
                  <a:pt x="1046480" y="3536583"/>
                  <a:pt x="1058609" y="3550680"/>
                  <a:pt x="1066800" y="3567063"/>
                </a:cubicBezTo>
                <a:cubicBezTo>
                  <a:pt x="1073984" y="3581431"/>
                  <a:pt x="1072005" y="3600239"/>
                  <a:pt x="1082040" y="3612783"/>
                </a:cubicBezTo>
                <a:cubicBezTo>
                  <a:pt x="1093482" y="3627086"/>
                  <a:pt x="1112520" y="3633103"/>
                  <a:pt x="1127760" y="3643263"/>
                </a:cubicBezTo>
                <a:cubicBezTo>
                  <a:pt x="1156408" y="3686235"/>
                  <a:pt x="1188862" y="3747867"/>
                  <a:pt x="1234440" y="3780423"/>
                </a:cubicBezTo>
                <a:cubicBezTo>
                  <a:pt x="1252927" y="3793628"/>
                  <a:pt x="1276135" y="3798862"/>
                  <a:pt x="1295400" y="3810903"/>
                </a:cubicBezTo>
                <a:cubicBezTo>
                  <a:pt x="1316939" y="3824365"/>
                  <a:pt x="1335691" y="3841860"/>
                  <a:pt x="1356360" y="3856623"/>
                </a:cubicBezTo>
                <a:cubicBezTo>
                  <a:pt x="1371265" y="3867269"/>
                  <a:pt x="1388390" y="3874934"/>
                  <a:pt x="1402080" y="3887103"/>
                </a:cubicBezTo>
                <a:cubicBezTo>
                  <a:pt x="1434297" y="3915741"/>
                  <a:pt x="1452627" y="3964912"/>
                  <a:pt x="1493520" y="3978543"/>
                </a:cubicBezTo>
                <a:cubicBezTo>
                  <a:pt x="1608438" y="4016849"/>
                  <a:pt x="1466787" y="3965177"/>
                  <a:pt x="1584960" y="4024263"/>
                </a:cubicBezTo>
                <a:cubicBezTo>
                  <a:pt x="1600760" y="4032163"/>
                  <a:pt x="1680014" y="4053813"/>
                  <a:pt x="1691640" y="4054743"/>
                </a:cubicBezTo>
                <a:cubicBezTo>
                  <a:pt x="1798101" y="4063260"/>
                  <a:pt x="1905000" y="4064903"/>
                  <a:pt x="2011680" y="4069983"/>
                </a:cubicBezTo>
                <a:cubicBezTo>
                  <a:pt x="2305609" y="4128769"/>
                  <a:pt x="2119246" y="4097251"/>
                  <a:pt x="2773680" y="4069983"/>
                </a:cubicBezTo>
                <a:cubicBezTo>
                  <a:pt x="2826206" y="4067794"/>
                  <a:pt x="2869761" y="4007476"/>
                  <a:pt x="2910840" y="3993783"/>
                </a:cubicBezTo>
                <a:lnTo>
                  <a:pt x="2956560" y="3978543"/>
                </a:lnTo>
                <a:lnTo>
                  <a:pt x="3093720" y="3841383"/>
                </a:lnTo>
                <a:lnTo>
                  <a:pt x="3139440" y="3795663"/>
                </a:lnTo>
                <a:cubicBezTo>
                  <a:pt x="3151099" y="3749028"/>
                  <a:pt x="3150078" y="3724065"/>
                  <a:pt x="3185160" y="3688983"/>
                </a:cubicBezTo>
                <a:cubicBezTo>
                  <a:pt x="3198112" y="3676031"/>
                  <a:pt x="3215640" y="3668663"/>
                  <a:pt x="3230880" y="3658503"/>
                </a:cubicBezTo>
                <a:cubicBezTo>
                  <a:pt x="3235960" y="3643263"/>
                  <a:pt x="3238936" y="3627151"/>
                  <a:pt x="3246120" y="3612783"/>
                </a:cubicBezTo>
                <a:cubicBezTo>
                  <a:pt x="3267338" y="3570348"/>
                  <a:pt x="3288615" y="3555048"/>
                  <a:pt x="3322320" y="3521343"/>
                </a:cubicBezTo>
                <a:lnTo>
                  <a:pt x="3368040" y="3384183"/>
                </a:lnTo>
                <a:cubicBezTo>
                  <a:pt x="3373120" y="3368943"/>
                  <a:pt x="3374369" y="3351829"/>
                  <a:pt x="3383280" y="3338463"/>
                </a:cubicBezTo>
                <a:lnTo>
                  <a:pt x="3413760" y="3292743"/>
                </a:lnTo>
                <a:cubicBezTo>
                  <a:pt x="3435301" y="3185038"/>
                  <a:pt x="3420809" y="3241117"/>
                  <a:pt x="3459480" y="3125103"/>
                </a:cubicBezTo>
                <a:lnTo>
                  <a:pt x="3459480" y="3125103"/>
                </a:lnTo>
                <a:cubicBezTo>
                  <a:pt x="3478616" y="3048558"/>
                  <a:pt x="3468096" y="3084014"/>
                  <a:pt x="3489960" y="3018423"/>
                </a:cubicBezTo>
                <a:cubicBezTo>
                  <a:pt x="3495040" y="2957463"/>
                  <a:pt x="3497115" y="2896178"/>
                  <a:pt x="3505200" y="2835543"/>
                </a:cubicBezTo>
                <a:cubicBezTo>
                  <a:pt x="3507323" y="2819620"/>
                  <a:pt x="3516544" y="2805408"/>
                  <a:pt x="3520440" y="2789823"/>
                </a:cubicBezTo>
                <a:cubicBezTo>
                  <a:pt x="3526722" y="2764693"/>
                  <a:pt x="3530061" y="2738909"/>
                  <a:pt x="3535680" y="2713623"/>
                </a:cubicBezTo>
                <a:cubicBezTo>
                  <a:pt x="3540224" y="2693176"/>
                  <a:pt x="3545840" y="2672983"/>
                  <a:pt x="3550920" y="2652663"/>
                </a:cubicBezTo>
                <a:cubicBezTo>
                  <a:pt x="3556000" y="2596783"/>
                  <a:pt x="3558225" y="2540569"/>
                  <a:pt x="3566160" y="2485023"/>
                </a:cubicBezTo>
                <a:cubicBezTo>
                  <a:pt x="3568432" y="2469120"/>
                  <a:pt x="3576987" y="2454749"/>
                  <a:pt x="3581400" y="2439303"/>
                </a:cubicBezTo>
                <a:cubicBezTo>
                  <a:pt x="3587154" y="2419164"/>
                  <a:pt x="3591560" y="2398663"/>
                  <a:pt x="3596640" y="2378343"/>
                </a:cubicBezTo>
                <a:cubicBezTo>
                  <a:pt x="3601720" y="2332623"/>
                  <a:pt x="3605800" y="2286781"/>
                  <a:pt x="3611880" y="2241183"/>
                </a:cubicBezTo>
                <a:cubicBezTo>
                  <a:pt x="3639440" y="2034485"/>
                  <a:pt x="3615293" y="2273128"/>
                  <a:pt x="3642360" y="2043063"/>
                </a:cubicBezTo>
                <a:cubicBezTo>
                  <a:pt x="3652900" y="1953470"/>
                  <a:pt x="3653912" y="1884397"/>
                  <a:pt x="3672840" y="1799223"/>
                </a:cubicBezTo>
                <a:cubicBezTo>
                  <a:pt x="3676325" y="1783541"/>
                  <a:pt x="3683000" y="1768743"/>
                  <a:pt x="3688080" y="1753503"/>
                </a:cubicBezTo>
                <a:cubicBezTo>
                  <a:pt x="3693160" y="1265823"/>
                  <a:pt x="3693469" y="778070"/>
                  <a:pt x="3703320" y="290463"/>
                </a:cubicBezTo>
                <a:cubicBezTo>
                  <a:pt x="3703644" y="274402"/>
                  <a:pt x="3714147" y="260189"/>
                  <a:pt x="3718560" y="244743"/>
                </a:cubicBezTo>
                <a:cubicBezTo>
                  <a:pt x="3760850" y="96727"/>
                  <a:pt x="3702412" y="261800"/>
                  <a:pt x="3764280" y="138063"/>
                </a:cubicBezTo>
                <a:cubicBezTo>
                  <a:pt x="3771464" y="123695"/>
                  <a:pt x="3768161" y="103702"/>
                  <a:pt x="3779520" y="92343"/>
                </a:cubicBezTo>
                <a:cubicBezTo>
                  <a:pt x="3792947" y="78916"/>
                  <a:pt x="3876280" y="18215"/>
                  <a:pt x="3916680" y="16143"/>
                </a:cubicBezTo>
                <a:cubicBezTo>
                  <a:pt x="4099390" y="6773"/>
                  <a:pt x="4282395" y="3952"/>
                  <a:pt x="4465320" y="903"/>
                </a:cubicBezTo>
                <a:cubicBezTo>
                  <a:pt x="4587223" y="-1129"/>
                  <a:pt x="4709160" y="903"/>
                  <a:pt x="4831080" y="903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2270760" y="3169920"/>
            <a:ext cx="4831080" cy="2956560"/>
          </a:xfrm>
          <a:custGeom>
            <a:avLst/>
            <a:gdLst>
              <a:gd name="connsiteX0" fmla="*/ 0 w 4831080"/>
              <a:gd name="connsiteY0" fmla="*/ 2712720 h 2956560"/>
              <a:gd name="connsiteX1" fmla="*/ 274320 w 4831080"/>
              <a:gd name="connsiteY1" fmla="*/ 2773680 h 2956560"/>
              <a:gd name="connsiteX2" fmla="*/ 320040 w 4831080"/>
              <a:gd name="connsiteY2" fmla="*/ 2788920 h 2956560"/>
              <a:gd name="connsiteX3" fmla="*/ 533400 w 4831080"/>
              <a:gd name="connsiteY3" fmla="*/ 2819400 h 2956560"/>
              <a:gd name="connsiteX4" fmla="*/ 624840 w 4831080"/>
              <a:gd name="connsiteY4" fmla="*/ 2849880 h 2956560"/>
              <a:gd name="connsiteX5" fmla="*/ 670560 w 4831080"/>
              <a:gd name="connsiteY5" fmla="*/ 2865120 h 2956560"/>
              <a:gd name="connsiteX6" fmla="*/ 731520 w 4831080"/>
              <a:gd name="connsiteY6" fmla="*/ 2880360 h 2956560"/>
              <a:gd name="connsiteX7" fmla="*/ 777240 w 4831080"/>
              <a:gd name="connsiteY7" fmla="*/ 2895600 h 2956560"/>
              <a:gd name="connsiteX8" fmla="*/ 868680 w 4831080"/>
              <a:gd name="connsiteY8" fmla="*/ 2910840 h 2956560"/>
              <a:gd name="connsiteX9" fmla="*/ 960120 w 4831080"/>
              <a:gd name="connsiteY9" fmla="*/ 2941320 h 2956560"/>
              <a:gd name="connsiteX10" fmla="*/ 1021080 w 4831080"/>
              <a:gd name="connsiteY10" fmla="*/ 2956560 h 2956560"/>
              <a:gd name="connsiteX11" fmla="*/ 2560320 w 4831080"/>
              <a:gd name="connsiteY11" fmla="*/ 2941320 h 2956560"/>
              <a:gd name="connsiteX12" fmla="*/ 2621280 w 4831080"/>
              <a:gd name="connsiteY12" fmla="*/ 2926080 h 2956560"/>
              <a:gd name="connsiteX13" fmla="*/ 2712720 w 4831080"/>
              <a:gd name="connsiteY13" fmla="*/ 2895600 h 2956560"/>
              <a:gd name="connsiteX14" fmla="*/ 2758440 w 4831080"/>
              <a:gd name="connsiteY14" fmla="*/ 2880360 h 2956560"/>
              <a:gd name="connsiteX15" fmla="*/ 2865120 w 4831080"/>
              <a:gd name="connsiteY15" fmla="*/ 2834640 h 2956560"/>
              <a:gd name="connsiteX16" fmla="*/ 3002280 w 4831080"/>
              <a:gd name="connsiteY16" fmla="*/ 2758440 h 2956560"/>
              <a:gd name="connsiteX17" fmla="*/ 3078480 w 4831080"/>
              <a:gd name="connsiteY17" fmla="*/ 2667000 h 2956560"/>
              <a:gd name="connsiteX18" fmla="*/ 3169920 w 4831080"/>
              <a:gd name="connsiteY18" fmla="*/ 2606040 h 2956560"/>
              <a:gd name="connsiteX19" fmla="*/ 3261360 w 4831080"/>
              <a:gd name="connsiteY19" fmla="*/ 2529840 h 2956560"/>
              <a:gd name="connsiteX20" fmla="*/ 3291840 w 4831080"/>
              <a:gd name="connsiteY20" fmla="*/ 2484120 h 2956560"/>
              <a:gd name="connsiteX21" fmla="*/ 3383280 w 4831080"/>
              <a:gd name="connsiteY21" fmla="*/ 2407920 h 2956560"/>
              <a:gd name="connsiteX22" fmla="*/ 3474720 w 4831080"/>
              <a:gd name="connsiteY22" fmla="*/ 2316480 h 2956560"/>
              <a:gd name="connsiteX23" fmla="*/ 3535680 w 4831080"/>
              <a:gd name="connsiteY23" fmla="*/ 2225040 h 2956560"/>
              <a:gd name="connsiteX24" fmla="*/ 3566160 w 4831080"/>
              <a:gd name="connsiteY24" fmla="*/ 2179320 h 2956560"/>
              <a:gd name="connsiteX25" fmla="*/ 3611880 w 4831080"/>
              <a:gd name="connsiteY25" fmla="*/ 2133600 h 2956560"/>
              <a:gd name="connsiteX26" fmla="*/ 3581400 w 4831080"/>
              <a:gd name="connsiteY26" fmla="*/ 2087880 h 2956560"/>
              <a:gd name="connsiteX27" fmla="*/ 3535680 w 4831080"/>
              <a:gd name="connsiteY27" fmla="*/ 2057400 h 2956560"/>
              <a:gd name="connsiteX28" fmla="*/ 3520440 w 4831080"/>
              <a:gd name="connsiteY28" fmla="*/ 2011680 h 2956560"/>
              <a:gd name="connsiteX29" fmla="*/ 3413760 w 4831080"/>
              <a:gd name="connsiteY29" fmla="*/ 1874520 h 2956560"/>
              <a:gd name="connsiteX30" fmla="*/ 3337560 w 4831080"/>
              <a:gd name="connsiteY30" fmla="*/ 1798320 h 2956560"/>
              <a:gd name="connsiteX31" fmla="*/ 3261360 w 4831080"/>
              <a:gd name="connsiteY31" fmla="*/ 1706880 h 2956560"/>
              <a:gd name="connsiteX32" fmla="*/ 3215640 w 4831080"/>
              <a:gd name="connsiteY32" fmla="*/ 1676400 h 2956560"/>
              <a:gd name="connsiteX33" fmla="*/ 3078480 w 4831080"/>
              <a:gd name="connsiteY33" fmla="*/ 1539240 h 2956560"/>
              <a:gd name="connsiteX34" fmla="*/ 3032760 w 4831080"/>
              <a:gd name="connsiteY34" fmla="*/ 1493520 h 2956560"/>
              <a:gd name="connsiteX35" fmla="*/ 2987040 w 4831080"/>
              <a:gd name="connsiteY35" fmla="*/ 1447800 h 2956560"/>
              <a:gd name="connsiteX36" fmla="*/ 2926080 w 4831080"/>
              <a:gd name="connsiteY36" fmla="*/ 1356360 h 2956560"/>
              <a:gd name="connsiteX37" fmla="*/ 2819400 w 4831080"/>
              <a:gd name="connsiteY37" fmla="*/ 1203960 h 2956560"/>
              <a:gd name="connsiteX38" fmla="*/ 2788920 w 4831080"/>
              <a:gd name="connsiteY38" fmla="*/ 1158240 h 2956560"/>
              <a:gd name="connsiteX39" fmla="*/ 2758440 w 4831080"/>
              <a:gd name="connsiteY39" fmla="*/ 1112520 h 2956560"/>
              <a:gd name="connsiteX40" fmla="*/ 2712720 w 4831080"/>
              <a:gd name="connsiteY40" fmla="*/ 1021080 h 2956560"/>
              <a:gd name="connsiteX41" fmla="*/ 2651760 w 4831080"/>
              <a:gd name="connsiteY41" fmla="*/ 929640 h 2956560"/>
              <a:gd name="connsiteX42" fmla="*/ 2606040 w 4831080"/>
              <a:gd name="connsiteY42" fmla="*/ 792480 h 2956560"/>
              <a:gd name="connsiteX43" fmla="*/ 2590800 w 4831080"/>
              <a:gd name="connsiteY43" fmla="*/ 746760 h 2956560"/>
              <a:gd name="connsiteX44" fmla="*/ 2560320 w 4831080"/>
              <a:gd name="connsiteY44" fmla="*/ 624840 h 2956560"/>
              <a:gd name="connsiteX45" fmla="*/ 2575560 w 4831080"/>
              <a:gd name="connsiteY45" fmla="*/ 198120 h 2956560"/>
              <a:gd name="connsiteX46" fmla="*/ 2651760 w 4831080"/>
              <a:gd name="connsiteY46" fmla="*/ 121920 h 2956560"/>
              <a:gd name="connsiteX47" fmla="*/ 2697480 w 4831080"/>
              <a:gd name="connsiteY47" fmla="*/ 76200 h 2956560"/>
              <a:gd name="connsiteX48" fmla="*/ 2788920 w 4831080"/>
              <a:gd name="connsiteY48" fmla="*/ 45720 h 2956560"/>
              <a:gd name="connsiteX49" fmla="*/ 2834640 w 4831080"/>
              <a:gd name="connsiteY49" fmla="*/ 30480 h 2956560"/>
              <a:gd name="connsiteX50" fmla="*/ 2880360 w 4831080"/>
              <a:gd name="connsiteY50" fmla="*/ 15240 h 2956560"/>
              <a:gd name="connsiteX51" fmla="*/ 3032760 w 4831080"/>
              <a:gd name="connsiteY51" fmla="*/ 0 h 2956560"/>
              <a:gd name="connsiteX52" fmla="*/ 3520440 w 4831080"/>
              <a:gd name="connsiteY52" fmla="*/ 15240 h 2956560"/>
              <a:gd name="connsiteX53" fmla="*/ 3672840 w 4831080"/>
              <a:gd name="connsiteY53" fmla="*/ 30480 h 2956560"/>
              <a:gd name="connsiteX54" fmla="*/ 3794760 w 4831080"/>
              <a:gd name="connsiteY54" fmla="*/ 45720 h 2956560"/>
              <a:gd name="connsiteX55" fmla="*/ 4831080 w 4831080"/>
              <a:gd name="connsiteY55" fmla="*/ 60960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831080" h="2956560">
                <a:moveTo>
                  <a:pt x="0" y="2712720"/>
                </a:moveTo>
                <a:cubicBezTo>
                  <a:pt x="143301" y="2798700"/>
                  <a:pt x="23624" y="2742343"/>
                  <a:pt x="274320" y="2773680"/>
                </a:cubicBezTo>
                <a:cubicBezTo>
                  <a:pt x="290260" y="2775673"/>
                  <a:pt x="304358" y="2785435"/>
                  <a:pt x="320040" y="2788920"/>
                </a:cubicBezTo>
                <a:cubicBezTo>
                  <a:pt x="376542" y="2801476"/>
                  <a:pt x="480671" y="2812809"/>
                  <a:pt x="533400" y="2819400"/>
                </a:cubicBezTo>
                <a:lnTo>
                  <a:pt x="624840" y="2849880"/>
                </a:lnTo>
                <a:cubicBezTo>
                  <a:pt x="640080" y="2854960"/>
                  <a:pt x="654975" y="2861224"/>
                  <a:pt x="670560" y="2865120"/>
                </a:cubicBezTo>
                <a:cubicBezTo>
                  <a:pt x="690880" y="2870200"/>
                  <a:pt x="711381" y="2874606"/>
                  <a:pt x="731520" y="2880360"/>
                </a:cubicBezTo>
                <a:cubicBezTo>
                  <a:pt x="746966" y="2884773"/>
                  <a:pt x="761558" y="2892115"/>
                  <a:pt x="777240" y="2895600"/>
                </a:cubicBezTo>
                <a:cubicBezTo>
                  <a:pt x="807405" y="2902303"/>
                  <a:pt x="838702" y="2903346"/>
                  <a:pt x="868680" y="2910840"/>
                </a:cubicBezTo>
                <a:cubicBezTo>
                  <a:pt x="899849" y="2918632"/>
                  <a:pt x="928951" y="2933528"/>
                  <a:pt x="960120" y="2941320"/>
                </a:cubicBezTo>
                <a:lnTo>
                  <a:pt x="1021080" y="2956560"/>
                </a:lnTo>
                <a:lnTo>
                  <a:pt x="2560320" y="2941320"/>
                </a:lnTo>
                <a:cubicBezTo>
                  <a:pt x="2581262" y="2940921"/>
                  <a:pt x="2601218" y="2932099"/>
                  <a:pt x="2621280" y="2926080"/>
                </a:cubicBezTo>
                <a:cubicBezTo>
                  <a:pt x="2652054" y="2916848"/>
                  <a:pt x="2682240" y="2905760"/>
                  <a:pt x="2712720" y="2895600"/>
                </a:cubicBezTo>
                <a:cubicBezTo>
                  <a:pt x="2727960" y="2890520"/>
                  <a:pt x="2745074" y="2889271"/>
                  <a:pt x="2758440" y="2880360"/>
                </a:cubicBezTo>
                <a:cubicBezTo>
                  <a:pt x="2821588" y="2838262"/>
                  <a:pt x="2786391" y="2854322"/>
                  <a:pt x="2865120" y="2834640"/>
                </a:cubicBezTo>
                <a:cubicBezTo>
                  <a:pt x="2969926" y="2764769"/>
                  <a:pt x="2921807" y="2785264"/>
                  <a:pt x="3002280" y="2758440"/>
                </a:cubicBezTo>
                <a:cubicBezTo>
                  <a:pt x="3029373" y="2717800"/>
                  <a:pt x="3037861" y="2698592"/>
                  <a:pt x="3078480" y="2667000"/>
                </a:cubicBezTo>
                <a:cubicBezTo>
                  <a:pt x="3107396" y="2644510"/>
                  <a:pt x="3144017" y="2631943"/>
                  <a:pt x="3169920" y="2606040"/>
                </a:cubicBezTo>
                <a:cubicBezTo>
                  <a:pt x="3228592" y="2547368"/>
                  <a:pt x="3197707" y="2572275"/>
                  <a:pt x="3261360" y="2529840"/>
                </a:cubicBezTo>
                <a:cubicBezTo>
                  <a:pt x="3271520" y="2514600"/>
                  <a:pt x="3278888" y="2497072"/>
                  <a:pt x="3291840" y="2484120"/>
                </a:cubicBezTo>
                <a:cubicBezTo>
                  <a:pt x="3432937" y="2343023"/>
                  <a:pt x="3233480" y="2582687"/>
                  <a:pt x="3383280" y="2407920"/>
                </a:cubicBezTo>
                <a:cubicBezTo>
                  <a:pt x="3458893" y="2319705"/>
                  <a:pt x="3394235" y="2370137"/>
                  <a:pt x="3474720" y="2316480"/>
                </a:cubicBezTo>
                <a:lnTo>
                  <a:pt x="3535680" y="2225040"/>
                </a:lnTo>
                <a:cubicBezTo>
                  <a:pt x="3545840" y="2209800"/>
                  <a:pt x="3553208" y="2192272"/>
                  <a:pt x="3566160" y="2179320"/>
                </a:cubicBezTo>
                <a:lnTo>
                  <a:pt x="3611880" y="2133600"/>
                </a:lnTo>
                <a:cubicBezTo>
                  <a:pt x="3601720" y="2118360"/>
                  <a:pt x="3594352" y="2100832"/>
                  <a:pt x="3581400" y="2087880"/>
                </a:cubicBezTo>
                <a:cubicBezTo>
                  <a:pt x="3568448" y="2074928"/>
                  <a:pt x="3547122" y="2071703"/>
                  <a:pt x="3535680" y="2057400"/>
                </a:cubicBezTo>
                <a:cubicBezTo>
                  <a:pt x="3525645" y="2044856"/>
                  <a:pt x="3528242" y="2025723"/>
                  <a:pt x="3520440" y="2011680"/>
                </a:cubicBezTo>
                <a:cubicBezTo>
                  <a:pt x="3443404" y="1873015"/>
                  <a:pt x="3487808" y="1963377"/>
                  <a:pt x="3413760" y="1874520"/>
                </a:cubicBezTo>
                <a:cubicBezTo>
                  <a:pt x="3350260" y="1798320"/>
                  <a:pt x="3421380" y="1854200"/>
                  <a:pt x="3337560" y="1798320"/>
                </a:cubicBezTo>
                <a:cubicBezTo>
                  <a:pt x="3307590" y="1753365"/>
                  <a:pt x="3305364" y="1743550"/>
                  <a:pt x="3261360" y="1706880"/>
                </a:cubicBezTo>
                <a:cubicBezTo>
                  <a:pt x="3247289" y="1695154"/>
                  <a:pt x="3229330" y="1688569"/>
                  <a:pt x="3215640" y="1676400"/>
                </a:cubicBezTo>
                <a:lnTo>
                  <a:pt x="3078480" y="1539240"/>
                </a:lnTo>
                <a:lnTo>
                  <a:pt x="3032760" y="1493520"/>
                </a:lnTo>
                <a:cubicBezTo>
                  <a:pt x="3017520" y="1478280"/>
                  <a:pt x="2998995" y="1465733"/>
                  <a:pt x="2987040" y="1447800"/>
                </a:cubicBezTo>
                <a:cubicBezTo>
                  <a:pt x="2966720" y="1417320"/>
                  <a:pt x="2948059" y="1385666"/>
                  <a:pt x="2926080" y="1356360"/>
                </a:cubicBezTo>
                <a:cubicBezTo>
                  <a:pt x="2858381" y="1266094"/>
                  <a:pt x="2894449" y="1316534"/>
                  <a:pt x="2819400" y="1203960"/>
                </a:cubicBezTo>
                <a:lnTo>
                  <a:pt x="2788920" y="1158240"/>
                </a:lnTo>
                <a:cubicBezTo>
                  <a:pt x="2778760" y="1143000"/>
                  <a:pt x="2764232" y="1129896"/>
                  <a:pt x="2758440" y="1112520"/>
                </a:cubicBezTo>
                <a:cubicBezTo>
                  <a:pt x="2720134" y="997602"/>
                  <a:pt x="2771806" y="1139253"/>
                  <a:pt x="2712720" y="1021080"/>
                </a:cubicBezTo>
                <a:cubicBezTo>
                  <a:pt x="2668609" y="932858"/>
                  <a:pt x="2738430" y="1016310"/>
                  <a:pt x="2651760" y="929640"/>
                </a:cubicBezTo>
                <a:lnTo>
                  <a:pt x="2606040" y="792480"/>
                </a:lnTo>
                <a:cubicBezTo>
                  <a:pt x="2600960" y="777240"/>
                  <a:pt x="2593950" y="762512"/>
                  <a:pt x="2590800" y="746760"/>
                </a:cubicBezTo>
                <a:cubicBezTo>
                  <a:pt x="2572410" y="654808"/>
                  <a:pt x="2583751" y="695134"/>
                  <a:pt x="2560320" y="624840"/>
                </a:cubicBezTo>
                <a:cubicBezTo>
                  <a:pt x="2565400" y="482600"/>
                  <a:pt x="2561850" y="339789"/>
                  <a:pt x="2575560" y="198120"/>
                </a:cubicBezTo>
                <a:cubicBezTo>
                  <a:pt x="2579481" y="157599"/>
                  <a:pt x="2627519" y="142121"/>
                  <a:pt x="2651760" y="121920"/>
                </a:cubicBezTo>
                <a:cubicBezTo>
                  <a:pt x="2668317" y="108122"/>
                  <a:pt x="2678640" y="86667"/>
                  <a:pt x="2697480" y="76200"/>
                </a:cubicBezTo>
                <a:cubicBezTo>
                  <a:pt x="2725566" y="60597"/>
                  <a:pt x="2758440" y="55880"/>
                  <a:pt x="2788920" y="45720"/>
                </a:cubicBezTo>
                <a:lnTo>
                  <a:pt x="2834640" y="30480"/>
                </a:lnTo>
                <a:cubicBezTo>
                  <a:pt x="2849880" y="25400"/>
                  <a:pt x="2864375" y="16838"/>
                  <a:pt x="2880360" y="15240"/>
                </a:cubicBezTo>
                <a:lnTo>
                  <a:pt x="3032760" y="0"/>
                </a:lnTo>
                <a:lnTo>
                  <a:pt x="3520440" y="15240"/>
                </a:lnTo>
                <a:cubicBezTo>
                  <a:pt x="3571436" y="17668"/>
                  <a:pt x="3622099" y="24842"/>
                  <a:pt x="3672840" y="30480"/>
                </a:cubicBezTo>
                <a:cubicBezTo>
                  <a:pt x="3713546" y="35003"/>
                  <a:pt x="3753826" y="44378"/>
                  <a:pt x="3794760" y="45720"/>
                </a:cubicBezTo>
                <a:cubicBezTo>
                  <a:pt x="4303423" y="62397"/>
                  <a:pt x="4439374" y="60960"/>
                  <a:pt x="4831080" y="6096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09" y="4650080"/>
            <a:ext cx="1687757" cy="1380679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 descr="http://dou24.uni-dubna.ru/wp-content/uploads/2016/03/maxresdefaul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91" y="2585531"/>
            <a:ext cx="1687043" cy="133899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mg1.liveinternet.ru/images/attach/c/0/118/325/118325005_Eschyo_zol_ose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09" y="764704"/>
            <a:ext cx="1687757" cy="1326282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1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" y="-31264"/>
            <a:ext cx="9144000" cy="74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2160" y="573325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5+2</a:t>
            </a:r>
            <a:endParaRPr lang="ru-RU" sz="40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5098698"/>
            <a:ext cx="458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7 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8640" y="6087199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9-1</a:t>
            </a:r>
            <a:endParaRPr lang="ru-RU" sz="40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9904" y="5517812"/>
            <a:ext cx="593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9512" y="6088559"/>
            <a:ext cx="149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8000"/>
                </a:solidFill>
                <a:latin typeface="+mj-lt"/>
                <a:cs typeface="Times New Roman" pitchFamily="18" charset="0"/>
              </a:rPr>
              <a:t>4+3</a:t>
            </a:r>
            <a:endParaRPr lang="ru-RU" sz="4400" b="1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33144" y="5473024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FF00"/>
                </a:solidFill>
              </a:rPr>
              <a:t>7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5098698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 </a:t>
            </a:r>
            <a:r>
              <a:rPr lang="ru-RU" sz="4400" b="1" dirty="0" smtClean="0">
                <a:cs typeface="Times New Roman" pitchFamily="18" charset="0"/>
              </a:rPr>
              <a:t>6-2</a:t>
            </a:r>
            <a:endParaRPr lang="ru-RU" sz="4400" b="1" dirty="0"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0172" y="4471534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4</a:t>
            </a:r>
            <a:endParaRPr lang="ru-RU" sz="54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8408" y="3780024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10-0</a:t>
            </a:r>
            <a:endParaRPr lang="ru-RU" sz="4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4872" y="3214684"/>
            <a:ext cx="100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10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ustroistvo-computera.dening.ru/wp-content/uploads/sites/36/2016/01/pochemuchka-informatika-37-228x16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48256"/>
            <a:ext cx="2533650" cy="2434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ytimg.googleusercontent.com/vi/hMTQ3gdR2es/hqdefault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17032"/>
            <a:ext cx="2520280" cy="2434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3088" y="692696"/>
            <a:ext cx="6996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Молодцы, ребята! Вы помогли Лене и Серёже выполнить все задания и вернуться домой!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9 -0.03727 C -0.14844 -0.05347 -0.16493 -0.0787 -0.17535 -0.08819 C -0.1776 -0.09722 -0.18038 -0.10578 -0.18212 -0.11504 C -0.18333 -0.12778 -0.1849 -0.13634 -0.18715 -0.14838 C -0.18646 -0.18865 -0.19549 -0.22199 -0.18038 -0.25278 C -0.1783 -0.26458 -0.17344 -0.27315 -0.16701 -0.28171 C -0.16354 -0.30162 -0.16875 -0.28125 -0.16042 -0.2949 C -0.15937 -0.29676 -0.15972 -0.29977 -0.15868 -0.30162 C -0.15642 -0.30532 -0.15295 -0.30717 -0.15035 -0.31041 C -0.14931 -0.31481 -0.14809 -0.31944 -0.14705 -0.32384 C -0.14635 -0.32639 -0.14392 -0.32708 -0.14201 -0.32824 C -0.13403 -0.33287 -0.12361 -0.33379 -0.11545 -0.33495 C -0.09983 -0.34213 -0.08177 -0.34236 -0.06545 -0.34375 C -0.05 -0.34722 -0.03437 -0.34768 -0.01875 -0.35046 C -0.00417 -0.35717 -0.02656 -0.34745 0.00799 -0.35486 C 0.01146 -0.35555 0.01441 -0.35903 0.01788 -0.35949 C 0.0224 -0.36018 0.02674 -0.36088 0.03125 -0.36157 C 0.0401 -0.36921 0.0474 -0.37291 0.05799 -0.375 C 0.06493 -0.37963 0.07222 -0.38495 0.07951 -0.38819 C 0.08698 -0.39514 0.09583 -0.39838 0.10451 -0.40162 C 0.10799 -0.40278 0.11458 -0.40602 0.11458 -0.40602 C 0.12014 -0.41088 0.12465 -0.41273 0.13125 -0.41504 C 0.13802 -0.42106 0.1467 -0.425 0.15451 -0.42824 C 0.16233 -0.43495 0.15816 -0.43217 0.16962 -0.43727 C 0.17135 -0.43796 0.17465 -0.43935 0.17465 -0.43935 C 0.18003 -0.44676 0.18698 -0.45162 0.19462 -0.45486 C 0.2026 -0.46227 0.21094 -0.4669 0.21962 -0.47268 C 0.22448 -0.48264 0.23438 -0.49213 0.24288 -0.4949 C 0.24792 -0.4993 0.25052 -0.5037 0.25625 -0.50602 C 0.26233 -0.51134 0.26875 -0.51805 0.27292 -0.52615 C 0.27413 -0.5287 0.27726 -0.53541 0.27951 -0.53727 C 0.28247 -0.53981 0.28646 -0.53935 0.28958 -0.54166 C 0.29306 -0.54421 0.29965 -0.55046 0.29965 -0.55046 C 0.30295 -0.56458 0.29826 -0.55115 0.30625 -0.55949 C 0.31719 -0.57083 0.30174 -0.5625 0.31458 -0.56828 C 0.34045 -0.60509 0.32847 -0.59699 0.34288 -0.60602 L 0.34965 -0.63264 L 0.43958 -0.78611 " pathEditMode="relative" ptsTypes="fffffffffffffffffffffffffffffffffffAAA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-0.18842 C 0.01806 -0.19652 0.01493 -0.20208 0.01337 -0.21064 C 0.01458 -0.23935 0.00747 -0.25555 0.02674 -0.26157 C 0.03507 -0.26921 0.04392 -0.26875 0.05347 -0.27268 C 0.07656 -0.28194 0.07188 -0.28171 0.10347 -0.28379 C 0.11337 -0.28842 0.12344 -0.29027 0.13333 -0.2949 C 0.14931 -0.30231 0.1651 -0.30787 0.18177 -0.31064 C 0.2007 -0.31851 0.21875 -0.32754 0.23837 -0.33055 C 0.24896 -0.33981 0.26441 -0.33958 0.27674 -0.34166 C 0.28733 -0.34328 0.30833 -0.34606 0.30833 -0.34606 C 0.32465 -0.35347 0.29479 -0.3405 0.33681 -0.35046 C 0.33872 -0.35092 0.33976 -0.35463 0.34167 -0.35509 C 0.34826 -0.35694 0.35504 -0.35648 0.36181 -0.35717 C 0.37726 -0.36088 0.39288 -0.36319 0.40833 -0.3662 C 0.42361 -0.37245 0.39948 -0.36296 0.43681 -0.3706 C 0.44028 -0.37129 0.4434 -0.37361 0.4467 -0.375 C 0.44844 -0.37569 0.45 -0.37685 0.45174 -0.37731 C 0.46927 -0.38078 0.48611 -0.3868 0.50347 -0.3905 C 0.51129 -0.39745 0.51927 -0.39768 0.52847 -0.39953 C 0.54063 -0.40486 0.5349 -0.40277 0.54514 -0.40601 C 0.55243 -0.41296 0.56649 -0.42013 0.575 -0.42384 C 0.57674 -0.42453 0.5783 -0.42546 0.58004 -0.42615 C 0.58177 -0.42685 0.58507 -0.42824 0.58507 -0.42824 C 0.59254 -0.43865 0.6125 -0.44328 0.62344 -0.44838 C 0.62986 -0.45694 0.63837 -0.46018 0.64514 -0.46828 L 0.82847 -0.74166 L 0.82847 -0.75509 " pathEditMode="relative" ptsTypes="ffffffffffffffffffffffffAAA">
                                      <p:cBhvr>
                                        <p:cTn id="2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04"/>
            <a:ext cx="9252520" cy="707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Список использованных источников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784" y="620688"/>
            <a:ext cx="8604448" cy="806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klad.life/posts/3XyYocvPprfexppluZ5bxhnKOaf5pluDrpacd6CriMplujgKbKbNHYfGdsp4plu24Lo/pochemuchka-2009-4.jpg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sputnik.fm/files/3FA16BC52044E6FA.jpg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</a:t>
            </a:r>
            <a:r>
              <a:rPr lang="en-US" sz="1400" dirty="0" smtClean="0">
                <a:hlinkClick r:id="rId5"/>
              </a:rPr>
              <a:t>leopoldekb.ru/upload/iblock/30b/30b324383b2d3542a2882be81ba9439a.png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blog.vidyakin.ru/wp-content/uploads/2010/11/d0b7d0bed0bdd182-d0b8d182d0bed0b3-150x150.jpg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im3-tub-ru.yandex.net/i?id=8779f4fac4b238d4a93cef9c25a92167&amp;n=33&amp;h=215&amp;w=287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hlinkClick r:id="rId8"/>
              </a:rPr>
              <a:t>http</a:t>
            </a:r>
            <a:r>
              <a:rPr lang="en-US" sz="1400" dirty="0">
                <a:hlinkClick r:id="rId8"/>
              </a:rPr>
              <a:t>://</a:t>
            </a:r>
            <a:r>
              <a:rPr lang="en-US" sz="1400" dirty="0" smtClean="0">
                <a:hlinkClick r:id="rId8"/>
              </a:rPr>
              <a:t>www.motovelosport.ru/cat/invis-k/images/06_05.jpg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9"/>
              </a:rPr>
              <a:t>http://</a:t>
            </a:r>
            <a:r>
              <a:rPr lang="en-US" sz="1400" dirty="0" smtClean="0">
                <a:hlinkClick r:id="rId9"/>
              </a:rPr>
              <a:t>www.onlive1.com/wp-content/uploads/2016/09/easy-to-draw-cartoon-bear.jpg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blogsmith.ru/photos/kak-narisovat-vracha-poetapno-dlya-detey-6-let-85533-large.jpg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1"/>
              </a:rPr>
              <a:t>http://</a:t>
            </a:r>
            <a:r>
              <a:rPr lang="en-US" sz="1400" dirty="0" smtClean="0">
                <a:hlinkClick r:id="rId11"/>
              </a:rPr>
              <a:t>img3.proshkolu.ru/content/media/pic/std/2000000/1823000/1822459-97a9b61fcdff79fb.png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2"/>
              </a:rPr>
              <a:t>http://</a:t>
            </a:r>
            <a:r>
              <a:rPr lang="en-US" sz="1400" dirty="0" smtClean="0">
                <a:hlinkClick r:id="rId12"/>
              </a:rPr>
              <a:t>animaldiversity.org/collections/contributors/Grzimek_mammals/Mustelidae/meles_meles/medium.jpg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hlinkClick r:id="rId13"/>
              </a:rPr>
              <a:t>http</a:t>
            </a:r>
            <a:r>
              <a:rPr lang="en-US" sz="1400" dirty="0">
                <a:hlinkClick r:id="rId13"/>
              </a:rPr>
              <a:t>://</a:t>
            </a:r>
            <a:r>
              <a:rPr lang="en-US" sz="1400" dirty="0" smtClean="0">
                <a:hlinkClick r:id="rId13"/>
              </a:rPr>
              <a:t>vector-graphics.xyz/items/10/06/52/43/79/livepreview.jpg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4"/>
              </a:rPr>
              <a:t>http://2.bp.blogspot.com/-</a:t>
            </a:r>
            <a:r>
              <a:rPr lang="en-US" sz="1400" dirty="0" smtClean="0">
                <a:hlinkClick r:id="rId14"/>
              </a:rPr>
              <a:t>8RDzU1egW6c/Vh46Q7tUA3I/AAAAAAAAAB0/Q9ADUlNAeto/s1600/00012.jpg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5"/>
              </a:rPr>
              <a:t>http://</a:t>
            </a:r>
            <a:r>
              <a:rPr lang="en-US" sz="1400" dirty="0" smtClean="0">
                <a:hlinkClick r:id="rId15"/>
              </a:rPr>
              <a:t>kakimenno.ru/uploads/posts/2013-05/1369338985_kak-narisovat-golubya.jpg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6"/>
              </a:rPr>
              <a:t>http://</a:t>
            </a:r>
            <a:r>
              <a:rPr lang="en-US" sz="1400" dirty="0" smtClean="0">
                <a:hlinkClick r:id="rId16"/>
              </a:rPr>
              <a:t>www.progimp.ru/i/articles/upload/2014/03/1723/15.jpg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7"/>
              </a:rPr>
              <a:t>https://</a:t>
            </a:r>
            <a:r>
              <a:rPr lang="en-US" sz="1400" dirty="0" smtClean="0">
                <a:hlinkClick r:id="rId17"/>
              </a:rPr>
              <a:t>im2-tub-ru.yandex.net/i?id=084ea19df8ccb20ada44f5bc343535e7-l&amp;n=13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8"/>
              </a:rPr>
              <a:t>https://</a:t>
            </a:r>
            <a:r>
              <a:rPr lang="en-US" sz="1400" dirty="0" smtClean="0">
                <a:hlinkClick r:id="rId18"/>
              </a:rPr>
              <a:t>im0-tub-ru.yandex.net/i?id=376c3e552efe44add5ff339cfdede6bd-l&amp;n=13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hlinkClick r:id="rId19"/>
              </a:rPr>
              <a:t>http://</a:t>
            </a:r>
            <a:r>
              <a:rPr lang="en-US" sz="1400" dirty="0" smtClean="0">
                <a:hlinkClick r:id="rId19"/>
              </a:rPr>
              <a:t>ustroistvo-computera.dening.ru/wp-content/uploads/sites/36/2016/01/pochemuchka-informatika-37-228x160.jpg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r>
              <a:rPr lang="ru-RU" sz="1400" dirty="0" smtClean="0"/>
              <a:t>Фон </a:t>
            </a:r>
          </a:p>
          <a:p>
            <a:r>
              <a:rPr lang="en-US" sz="1400" dirty="0">
                <a:hlinkClick r:id="rId20"/>
              </a:rPr>
              <a:t>http://</a:t>
            </a:r>
            <a:r>
              <a:rPr lang="en-US" sz="1400" dirty="0" smtClean="0">
                <a:hlinkClick r:id="rId20"/>
              </a:rPr>
              <a:t>www.wallpaperup.com/uploads/wallpapers/2015/11/17/837486/ed56d4cc83f2852e1798c64d7236352d.jpg</a:t>
            </a:r>
            <a:endParaRPr lang="ru-RU" sz="1400" dirty="0" smtClean="0"/>
          </a:p>
          <a:p>
            <a:r>
              <a:rPr lang="en-US" sz="1400" dirty="0">
                <a:hlinkClick r:id="rId21"/>
              </a:rPr>
              <a:t>https://</a:t>
            </a:r>
            <a:r>
              <a:rPr lang="en-US" sz="1400" dirty="0" smtClean="0">
                <a:hlinkClick r:id="rId21"/>
              </a:rPr>
              <a:t>im0-tub-ru.yandex.net/i?id=85a9ddb122108f670b0cce3425e4d73b-l&amp;n=13</a:t>
            </a:r>
            <a:endParaRPr lang="ru-RU" sz="1400" dirty="0" smtClean="0"/>
          </a:p>
          <a:p>
            <a:r>
              <a:rPr lang="en-US" sz="1400" dirty="0">
                <a:hlinkClick r:id="rId22"/>
              </a:rPr>
              <a:t>https://static.make.ua/catalog/24/children-0000285__1395757636__</a:t>
            </a:r>
            <a:r>
              <a:rPr lang="en-US" sz="1400" dirty="0" smtClean="0">
                <a:hlinkClick r:id="rId22"/>
              </a:rPr>
              <a:t>615.jpg</a:t>
            </a:r>
            <a:endParaRPr lang="ru-RU" sz="1400" dirty="0" smtClean="0"/>
          </a:p>
          <a:p>
            <a:r>
              <a:rPr lang="en-US" sz="1400" dirty="0">
                <a:hlinkClick r:id="rId23"/>
              </a:rPr>
              <a:t>http://</a:t>
            </a:r>
            <a:r>
              <a:rPr lang="en-US" sz="1400" dirty="0" smtClean="0">
                <a:hlinkClick r:id="rId23"/>
              </a:rPr>
              <a:t>dou24.uni-dubna.ru/wp-content/uploads/2016/03/maxresdefault.jpg</a:t>
            </a:r>
            <a:endParaRPr lang="en-US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674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freeppt.net/background/ultra-cool-presentation-backgrounds-for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" y="5392"/>
            <a:ext cx="9140781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20688"/>
            <a:ext cx="7848872" cy="68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формирование элементарных математических представлений  у детей старшего дошкольного возраста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через установление взаимосвязи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 окружающим миром посредством игровой деятельности.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Закреплять навыки счёта, умение сравнивать, анализировать.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08940" algn="l"/>
                <a:tab pos="457200" algn="l"/>
              </a:tabLs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Расширять представления о закономерностях в окружающем мире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Развивать логическое мышление.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Обогащать опыт сотрудничества, дружеских взаимоотношений со сверстниками и взаимодействия со взрослыми.</a:t>
            </a:r>
          </a:p>
          <a:p>
            <a:pPr marL="457200" indent="-457200">
              <a:buAutoNum type="arabicPeriod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74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«Задачки умного Процессора»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im2-tub-ru.yandex.net/i?id=084ea19df8ccb20ada44f5bc343535e7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klad.life/posts/3XyYocvPprfexppluZ5bxhnKOaf5pluDrpacd6CriMplujgKbKbNHYfGdsp4plu24Lo/pochemuchka-2009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44" y="3717032"/>
            <a:ext cx="3847584" cy="28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.ytimg.com/vi/qb4-MCg85k0/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65" y="541432"/>
            <a:ext cx="5987710" cy="44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37321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Процессор приготовил для Лены и Серёжи интересные  и трудные задания.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Смогут ли дети его выполнить?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klad.life/posts/3XyYocvPprfexppluZ5bxhnKOaf5pluDrpacd6CriMplujgKbKbNHYfGdsp4plu24Lo/pochemuchka-2009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39" y="116632"/>
            <a:ext cx="666856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256" y="515719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Лена и Сережа просмотрев задания, решили попросить помощи у ребят.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Ребята, а вы сможете им помочь?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Тогда начинаем нашу игру!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5293216" y="1926392"/>
            <a:ext cx="864096" cy="792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222032" y="1774069"/>
            <a:ext cx="864408" cy="7753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11а110100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3347864" y="519688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1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4471472" y="412244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6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5364088" y="343856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4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3868688" y="271848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9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7530008" y="29916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7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1619672" y="151832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8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6807656" y="4653136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3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6446480" y="85348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2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7235160" y="3068960"/>
            <a:ext cx="722352" cy="72008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5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342330" y="6333351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107504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5567" y="191072"/>
            <a:ext cx="5615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Разложи комки снега в определенном порядке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32292 0.088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55156 0.732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87" y="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50434 0.1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3628 0.355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33854 0.40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06597 0.25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1551 L -0.16597 0.818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4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0556 L 0.58282 0.630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44705 0.45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44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0"/>
            <a:ext cx="9139237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http://59-perm.ru/photos/1452413_%CC%E8%ED%E8-%EB%FB%E6%E8%20%EC%E0%EB%FB%E5%20L-37%20%F1%EC%20(1%20%F0%E5%EC%E5%ED%FC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82" y="4844425"/>
            <a:ext cx="1721854" cy="11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coollady.ru/puc/4/snow/05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393" y="5066476"/>
            <a:ext cx="648072" cy="6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sessiya-ua.com/pars_docs/refs/44/43495/43495_html_3e232f36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907" y="4290384"/>
            <a:ext cx="1302481" cy="195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imgs.tuts.dragoart.com/how-to-draw-ice-skates_1_000000002549_3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4" b="9847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09" y="4792246"/>
            <a:ext cx="1666875" cy="12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oollady.ru/puc/4/snow/05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49" y="2283977"/>
            <a:ext cx="648072" cy="6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hotogallerys.ru/clipart/newyear/sled7picture2014.gif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6356"/>
            <a:ext cx="1681755" cy="9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59-perm.ru/photos/1452413_%CC%E8%ED%E8-%EB%FB%E6%E8%20%EC%E0%EB%FB%E5%20L-37%20%F1%EC%20(1%20%F0%E5%EC%E5%ED%FC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23681"/>
            <a:ext cx="1721854" cy="11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essiya-ua.com/pars_docs/refs/44/43495/43495_html_3e232f36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47" y="1365130"/>
            <a:ext cx="1302481" cy="195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mgs.tuts.dragoart.com/how-to-draw-ice-skates_1_000000002549_3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4" b="9847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77097"/>
            <a:ext cx="1666875" cy="12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blog.vidyakin.ru/wp-content/uploads/2010/11/d0b7d0bed0bdd182-d0b8d182d0bed0b3-264x300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2611"/>
            <a:ext cx="12573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244408" y="6331417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8" name="Picture 16" descr="http://www.anton1996.ucoz.ru/Podarok/105_podarok_mechok.jpe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902" b="96078" l="9901" r="89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45" y="3544460"/>
            <a:ext cx="3301004" cy="304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75657" y="2606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Запомни все предметы, назови, какой исчез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0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3776 0.38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3773 L 0.34983 -0.426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27569 0.399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-0.0375 L -0.23038 -0.394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-0.0419 L -0.09878 0.43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5851 -0.4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21702 0.4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2158 -0.4157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3" t="-12273" r="1833" b="12273"/>
          <a:stretch/>
        </p:blipFill>
        <p:spPr bwMode="auto">
          <a:xfrm>
            <a:off x="-145473" y="-1004334"/>
            <a:ext cx="9396364" cy="786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25102"/>
            <a:ext cx="1224136" cy="10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100000" l="3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292080"/>
            <a:ext cx="1296144" cy="9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900igr.net/datai/doshkolnoe-obrazovanie/Muzykalno-didakticheskie-igry/0014-023-Byli-by-u-elochki-nozhki-pobezhala-by-ona-po-dorozhke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695">
            <a:off x="6914574" y="2730116"/>
            <a:ext cx="1466293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://howset.com/media/cache/1b/0b/1b0bf47f29f919fa287f75cf7cc4ff7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585" y="5661248"/>
            <a:ext cx="1021085" cy="102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svoysayt55.narod.ru/lcxw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52" y="3587660"/>
            <a:ext cx="499063" cy="3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http://fs00.infourok.ru/images/doc/121/142629/hello_html_md6cb57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5348955"/>
            <a:ext cx="936104" cy="82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36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4989" y="2541732"/>
            <a:ext cx="1289681" cy="9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244408" y="6331417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779912" y="188640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Каких животных ты не увидишь в нашем лесу зимой. Почему?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6 0.03959 L 0.11164 0.03959 C 0.16771 0.03959 0.23664 0.10857 0.23664 0.16459 L 0.23664 0.28959 " pathEditMode="relative" rAng="0" ptsTypes="FfFF">
                                      <p:cBhvr>
                                        <p:cTn id="6" dur="72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532 C -0.00521 -0.00162 -0.00174 -0.00555 -0.00434 0.00811 C -0.00521 0.01412 -0.00764 0.02593 -0.00764 0.02616 C -0.00833 0.07315 -0.00208 0.1176 -0.01753 0.15926 C -0.01875 0.17199 -0.02222 0.18241 -0.02431 0.19468 C -0.02465 0.19769 -0.025 0.2007 -0.02587 0.20371 C -0.02674 0.20811 -0.02917 0.2169 -0.02917 0.21713 C -0.02986 0.22292 -0.02951 0.22894 -0.03073 0.23473 C -0.03142 0.23727 -0.03333 0.23889 -0.0342 0.24144 C -0.03819 0.2544 -0.04167 0.26991 -0.0441 0.28357 C -0.04653 0.29514 -0.04618 0.3088 -0.05417 0.3169 C -0.06562 0.32848 -0.07865 0.34167 -0.09253 0.34815 C -0.1092 0.36436 -0.13038 0.3713 -0.15069 0.37477 C -0.16979 0.38264 -0.19115 0.38426 -0.21094 0.38588 C -0.21371 0.38565 -0.24288 0.38449 -0.25243 0.38149 C -0.2559 0.38033 -0.25937 0.37848 -0.2625 0.37686 C -0.26406 0.37616 -0.26736 0.37477 -0.26736 0.375 C -0.33733 0.37616 -0.40382 0.37662 -0.4724 0.39028 C -0.52778 0.3838 -0.57795 0.37778 -0.63385 0.37477 C -0.63802 0.37408 -0.64201 0.37408 -0.64583 0.37246 C -0.64774 0.37176 -0.65069 0.36806 -0.65069 0.36829 " pathEditMode="relative" rAng="0" ptsTypes="ffffffffffffffffffffA">
                                      <p:cBhvr>
                                        <p:cTn id="11" dur="5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56" y="1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-0.29931 -0.0736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5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C 0.00313 0.0007 0.00643 0.00162 0.00973 0.00255 C 0.01355 0.00394 0.02119 0.00787 0.02119 0.00811 C 0.0224 0.01297 0.02362 0.01991 0.02709 0.02338 C 0.02882 0.025 0.03091 0.025 0.03299 0.02616 C 0.04289 0.03149 0.05521 0.0338 0.06407 0.04213 C 0.07605 0.05301 0.05921 0.04074 0.07205 0.05533 C 0.07414 0.05764 0.07726 0.05857 0.07969 0.06042 C 0.08803 0.0669 0.0941 0.07431 0.10296 0.07871 C 0.10816 0.08519 0.11216 0.08889 0.11858 0.0919 C 0.13455 0.11343 0.11563 0.09028 0.13039 0.10232 C 0.13594 0.10672 0.14063 0.1169 0.14601 0.12107 C 0.15417 0.12709 0.16459 0.12732 0.17327 0.12871 C 0.19775 0.1375 0.21511 0.16135 0.23768 0.17616 C 0.23889 0.17871 0.23976 0.18172 0.2415 0.18403 C 0.24306 0.18611 0.24619 0.18658 0.2474 0.18912 C 0.24966 0.19399 0.24896 0.20047 0.25122 0.2051 C 0.25886 0.22084 0.26164 0.23056 0.27448 0.23658 C 0.27796 0.2507 0.27535 0.24213 0.28438 0.26019 C 0.28994 0.27199 0.28994 0.2875 0.29601 0.29954 C 0.29775 0.30926 0.29879 0.31829 0.30382 0.32593 C 0.30625 0.32986 0.31164 0.33658 0.31164 0.33681 C 0.31476 0.34977 0.31754 0.36713 0.32327 0.37848 C 0.3283 0.38889 0.3533 0.40996 0.36216 0.41806 C 0.37101 0.42593 0.37223 0.43611 0.37778 0.44699 C 0.37952 0.45 0.38212 0.45209 0.38369 0.4551 C 0.38542 0.45834 0.3856 0.46274 0.38768 0.46551 C 0.39688 0.47801 0.40886 0.48056 0.42066 0.48658 C 0.44132 0.49699 0.46494 0.49977 0.48716 0.49977 " pathEditMode="relative" rAng="0" ptsTypes="ffffffffffffffffffffffffffffA">
                                      <p:cBhvr>
                                        <p:cTn id="4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8" y="2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21" descr="http://stroimperiya.ru/images/p11_p010_0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3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fotovknige.ru/wp-content/uploads/2015/01/91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096">
            <a:off x="6804701" y="2349334"/>
            <a:ext cx="1709260" cy="170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5299" y="749116"/>
            <a:ext cx="810113" cy="55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390">
            <a:off x="2308759" y="997424"/>
            <a:ext cx="745349" cy="79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83" r="8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079" y="210917"/>
            <a:ext cx="1000412" cy="77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504" y="635660"/>
            <a:ext cx="20907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87040"/>
            <a:ext cx="60276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33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5703" flipH="1">
            <a:off x="5401486" y="1053141"/>
            <a:ext cx="1157285" cy="96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44408" y="6331417"/>
            <a:ext cx="648072" cy="4099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323528" y="6276303"/>
            <a:ext cx="624853" cy="41918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872351" y="6024379"/>
            <a:ext cx="4215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Какие птицы спрятались на            картине?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0090" y="6085934"/>
            <a:ext cx="497438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Если к этой стайке прилетят две  кукушки, сколько зимующих птиц получится?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://www.playcast.ru/uploads/2015/11/18/1592864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660690"/>
            <a:ext cx="1194075" cy="87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C -0.00694 0.01366 0.00122 -0.00023 -0.00972 0.01088 C -0.01631 0.01759 -0.02777 0.03102 -0.03229 0.03889 C -0.04461 0.06065 -0.05329 0.08588 -0.0677 0.10556 C -0.07326 0.12569 -0.08576 0.14815 -0.09843 0.16134 C -0.10086 0.16389 -0.10399 0.16505 -0.10642 0.16782 C -0.11041 0.17245 -0.11354 0.17847 -0.1177 0.18287 C -0.12725 0.19259 -0.13715 0.2037 -0.1467 0.21296 C -0.15711 0.22292 -0.14965 0.21204 -0.15798 0.22153 C -0.17204 0.2375 -0.15816 0.22431 -0.16944 0.23449 C -0.17309 0.24931 -0.1684 0.23241 -0.17413 0.24745 C -0.17864 0.25949 -0.17968 0.27199 -0.18715 0.28171 C -0.19027 0.29074 -0.19149 0.29606 -0.1967 0.30324 C -0.19965 0.31412 -0.20156 0.31643 -0.20329 0.32917 C -0.20468 0.38657 -0.20312 0.4588 -0.21284 0.51829 C -0.21423 0.53588 -0.21493 0.55509 -0.21944 0.57222 C -0.22048 0.58681 -0.21892 0.61366 -0.23229 0.61944 C -0.23298 0.63472 -0.22864 0.66435 -0.24357 0.67106 C -0.24704 0.66366 -0.24531 0.6662 -0.24843 0.66227 " pathEditMode="relative" rAng="0" ptsTypes="ffffffffffffffffffA">
                                      <p:cBhvr>
                                        <p:cTn id="6" dur="2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61" y="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7.77778E-6 C 0.01788 0.0051 0.02795 0.00371 0.04826 0.00232 C 0.08038 -0.00856 0.11527 -0.00856 0.1467 0.0044 C 0.14878 0.00857 0.1493 0.01389 0.15156 0.01783 C 0.1585 0.0294 0.18923 0.02639 0.19166 0.02663 C 0.2052 0.03403 0.21944 0.0426 0.23333 0.04885 C 0.23611 0.05001 0.23888 0.05024 0.24166 0.05116 C 0.2434 0.05186 0.24496 0.05278 0.2467 0.05348 C 0.25486 0.06436 0.2493 0.05464 0.25329 0.06899 C 0.25781 0.08496 0.26302 0.10163 0.26996 0.11552 C 0.271 0.1176 0.27048 0.12061 0.2717 0.12223 C 0.28194 0.13612 0.28142 0.1345 0.29166 0.13774 C 0.30381 0.13612 0.30868 0.13403 0.31996 0.13774 C 0.3302 0.14121 0.33819 0.15139 0.34826 0.15556 C 0.36284 0.16829 0.36249 0.19746 0.37829 0.21112 C 0.38055 0.21552 0.38159 0.22153 0.38489 0.22454 C 0.39288 0.23149 0.40017 0.24329 0.40329 0.25556 C 0.40381 0.26297 0.40434 0.27038 0.40503 0.27778 C 0.40624 0.28959 0.40729 0.28843 0.41336 0.30001 C 0.42309 0.31899 0.43437 0.31413 0.45156 0.31552 C 0.4592 0.3176 0.46354 0.31899 0.46996 0.32454 C 0.47517 0.33519 0.4769 0.34792 0.48003 0.35996 C 0.48124 0.36436 0.48229 0.36899 0.48333 0.37339 C 0.48385 0.3757 0.48489 0.3801 0.48489 0.3801 " pathEditMode="relative" ptsTypes="fffffffffffffffffffffffA">
                                      <p:cBhvr>
                                        <p:cTn id="15" dur="4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6 0.13217 C 0.03316 0.11574 0.03247 0.11991 0.06146 0.12801 C 0.06858 0.13009 0.0691 0.14467 0.07431 0.15162 C 0.08247 0.1625 0.09028 0.17731 0.09688 0.19028 C 0.11007 0.2162 0.12049 0.24375 0.13073 0.27199 C 0.13125 0.27338 0.13368 0.2875 0.13403 0.28912 C 0.14011 0.31805 0.13993 0.34861 0.14688 0.37731 C 0.15695 0.57037 0.1474 0.36389 0.1533 0.57731 C 0.15365 0.58889 0.1573 0.60602 0.16146 0.6162 C 0.16337 0.6206 0.16789 0.62893 0.16789 0.62893 C 0.17118 0.64236 0.18004 0.66111 0.19045 0.66551 C 0.2007 0.67477 0.21007 0.67199 0.22275 0.67199 " pathEditMode="relative" ptsTypes="fffffffffffA">
                                      <p:cBhvr>
                                        <p:cTn id="20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C 0.00295 0.0125 0.00902 0.02315 0.01614 0.03218 C 0.02239 0.05 0.03055 0.0581 0.04027 0.07107 C 0.05538 0.09121 0.03437 0.06875 0.05156 0.08611 C 0.05625 0.10139 0.06406 0.10903 0.07256 0.12037 C 0.07447 0.12292 0.07534 0.12685 0.07743 0.12917 C 0.07968 0.13195 0.08281 0.1331 0.08541 0.13542 C 0.08767 0.1375 0.08993 0.13935 0.09201 0.1419 C 0.09531 0.14607 0.09809 0.15093 0.10156 0.15486 C 0.10399 0.15764 0.10711 0.1588 0.10972 0.16134 C 0.11701 0.16852 0.12291 0.18009 0.12586 0.19144 C 0.12204 0.20579 0.12135 0.23125 0.13229 0.24097 C 0.13489 0.24329 0.14566 0.24491 0.1467 0.24514 C 0.15312 0.25093 0.15468 0.2588 0.15972 0.26667 C 0.16614 0.27662 0.17135 0.28704 0.17586 0.29884 C 0.17986 0.32153 0.17534 0.34491 0.17256 0.36783 C 0.17465 0.45741 0.16041 0.55741 0.18055 0.64097 C 0.18993 0.63866 0.19201 0.64005 0.19201 0.62801 " pathEditMode="relative" ptsTypes="fffffffffffffffffA">
                                      <p:cBhvr>
                                        <p:cTn id="25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6551 C 0.00955 0.08032 0.00937 0.07708 0.01649 0.08912 C 0.01892 0.09329 0.02292 0.10208 0.02292 0.10208 C 0.02865 0.1257 0.01944 0.09005 0.02778 0.11505 C 0.03299 0.13102 0.03611 0.14977 0.03906 0.16667 C 0.04132 0.18009 0.03958 0.19352 0.04549 0.20532 C 0.04826 0.22107 0.04653 0.21111 0.05035 0.23542 C 0.05104 0.23982 0.05347 0.24838 0.05347 0.24838 C 0.05469 0.27546 0.05642 0.29931 0.06007 0.3257 C 0.06094 0.36157 0.0599 0.39699 0.06805 0.43125 C 0.06667 0.45833 0.06649 0.48495 0.06007 0.51065 C 0.05955 0.51782 0.0592 0.525 0.05833 0.53218 C 0.05799 0.53519 0.05712 0.53773 0.05677 0.54074 C 0.05538 0.55301 0.05347 0.57732 0.05347 0.57732 C 0.05417 0.6 0.04809 0.63542 0.06319 0.63542 " pathEditMode="relative" ptsTypes="ffffffffffffffA">
                                      <p:cBhvr>
                                        <p:cTn id="3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5393 C -0.00434 0.0544 -0.01528 0.05486 -0.02031 0.05833 C -0.03281 0.06667 -0.01788 0.05949 -0.03003 0.06481 C -0.0401 0.0787 -0.06545 0.10278 -0.08003 0.10787 C -0.08698 0.11343 -0.09184 0.11528 -0.0993 0.11852 C -0.10729 0.12546 -0.11163 0.13079 -0.12031 0.13356 C -0.13403 0.14306 -0.14184 0.14468 -0.15729 0.14653 C -0.16736 0.15231 -0.17257 0.15486 -0.18316 0.15718 C -0.18368 0.16018 -0.18628 0.16366 -0.18472 0.16597 C -0.18351 0.16782 -0.1816 0.15949 -0.1816 0.15949 " pathEditMode="relative" ptsTypes="fffffffffA">
                                      <p:cBhvr>
                                        <p:cTn id="35" dur="2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5879 C 0.00122 0.06852 -0.00469 0.07037 -0.0092 0.07824 C -0.01615 0.09004 -0.02205 0.10208 -0.03021 0.1125 C -0.03507 0.13055 -0.04427 0.15092 -0.05451 0.16412 C -0.05868 0.18773 -0.05243 0.15903 -0.06094 0.17917 C -0.06198 0.18171 -0.06146 0.18518 -0.0625 0.18796 C -0.06371 0.1912 -0.06597 0.19352 -0.06736 0.19653 C -0.07552 0.21319 -0.08108 0.22523 -0.09149 0.23958 C -0.09514 0.25139 -0.10069 0.26134 -0.10608 0.27176 C -0.10903 0.27778 -0.1125 0.2831 -0.1158 0.28889 C -0.11736 0.29167 -0.12066 0.29745 -0.12066 0.29745 C -0.12448 0.31342 -0.12708 0.3125 -0.13351 0.32546 C -0.1375 0.33333 -0.13924 0.34143 -0.14323 0.34907 C -0.1467 0.36389 -0.15764 0.37708 -0.1658 0.38796 C -0.17031 0.40023 -0.17812 0.40625 -0.18507 0.41574 C -0.19653 0.43125 -0.18368 0.41921 -0.19479 0.4287 C -0.19774 0.44074 -0.19427 0.43009 -0.20121 0.44167 C -0.20642 0.45046 -0.20799 0.45671 -0.21406 0.46319 C -0.21771 0.46713 -0.22535 0.47384 -0.22535 0.47384 C -0.23021 0.48356 -0.23733 0.48333 -0.24479 0.48889 C -0.2651 0.50417 -0.28663 0.51366 -0.3092 0.52129 C -0.31684 0.52384 -0.3243 0.52778 -0.33194 0.52986 C -0.33663 0.53102 -0.34635 0.53194 -0.34635 0.53194 " pathEditMode="relative" ptsTypes="ffffffffffffffffffffffA">
                                      <p:cBhvr>
                                        <p:cTn id="4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0.14838 C -0.00642 0.14884 -0.03715 0.15069 -0.05729 0.15231 C -0.06944 0.15324 -0.07708 0.15463 -0.09132 0.15509 C -0.10347 0.15648 -0.11372 0.15833 -0.12795 0.15949 C -0.13889 0.16042 -0.15069 0.16111 -0.16163 0.16204 C -0.16892 0.1625 -0.17587 0.16319 -0.18316 0.16389 C -0.19375 0.16481 -0.2092 0.16435 -0.22014 0.16528 C -0.24097 0.1669 -0.2158 0.16505 -0.25382 0.16713 C -0.28194 0.16852 -0.30278 0.1706 -0.3276 0.17245 C -0.33455 0.175 -0.32465 0.17199 -0.33976 0.17454 C -0.34149 0.175 -0.34149 0.17546 -0.34271 0.17569 C -0.34444 0.17616 -0.34705 0.17639 -0.34896 0.17685 C -0.35694 0.18056 -0.34514 0.17593 -0.36128 0.1794 C -0.36319 0.17963 -0.3625 0.18032 -0.36424 0.18079 C -0.37118 0.18264 -0.38142 0.18449 -0.39201 0.18611 C -0.39965 0.18889 -0.38906 0.18542 -0.40122 0.18843 C -0.40451 0.18912 -0.40382 0.19005 -0.40712 0.19097 C -0.41667 0.19306 -0.425 0.19444 -0.4441 0.19514 C -0.46111 0.19722 -0.48455 0.19861 -0.50556 0.2 C -0.50885 0.2 -0.51128 0.20046 -0.51493 0.20069 C -0.54236 0.20093 -0.57014 0.20069 -0.5974 0.20069 " pathEditMode="relative" rAng="0" ptsTypes="ffffffffffffffffffffA">
                                      <p:cBhvr>
                                        <p:cTn id="45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94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</TotalTime>
  <Words>344</Words>
  <Application>Microsoft Office PowerPoint</Application>
  <PresentationFormat>Экран (4:3)</PresentationFormat>
  <Paragraphs>84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Волна</vt:lpstr>
      <vt:lpstr>3_Тема Office</vt:lpstr>
      <vt:lpstr>7_Тема Office</vt:lpstr>
      <vt:lpstr>Методическое пособие  по формированию у детей старшего дошкольного возраста элементарных математических представлений</vt:lpstr>
      <vt:lpstr>Презентация PowerPoint</vt:lpstr>
      <vt:lpstr>«Задачки умного Процессора»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какое время года Процессор переместил детей?</vt:lpstr>
      <vt:lpstr>Презентация PowerPoint</vt:lpstr>
      <vt:lpstr>Презентация PowerPoint</vt:lpstr>
      <vt:lpstr>Список использованных источников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user2</cp:lastModifiedBy>
  <cp:revision>110</cp:revision>
  <dcterms:created xsi:type="dcterms:W3CDTF">2015-12-02T17:10:41Z</dcterms:created>
  <dcterms:modified xsi:type="dcterms:W3CDTF">2017-03-11T01:15:13Z</dcterms:modified>
</cp:coreProperties>
</file>