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5" r:id="rId2"/>
    <p:sldId id="268" r:id="rId3"/>
    <p:sldId id="261" r:id="rId4"/>
    <p:sldId id="259" r:id="rId5"/>
    <p:sldId id="273" r:id="rId6"/>
    <p:sldId id="260" r:id="rId7"/>
    <p:sldId id="272" r:id="rId8"/>
    <p:sldId id="274" r:id="rId9"/>
    <p:sldId id="269" r:id="rId10"/>
    <p:sldId id="266" r:id="rId11"/>
    <p:sldId id="256" r:id="rId12"/>
    <p:sldId id="262" r:id="rId13"/>
    <p:sldId id="264" r:id="rId14"/>
    <p:sldId id="267" r:id="rId15"/>
    <p:sldId id="263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A2C90-60B8-4D49-8682-165C7B2573D7}" type="datetimeFigureOut">
              <a:rPr lang="ru-RU" smtClean="0"/>
              <a:pPr/>
              <a:t>09.04.2016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BD530-1345-4891-9B0E-892CD0BEDE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BD530-1345-4891-9B0E-892CD0BEDE0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0635-452C-47FE-A4DD-D72FE48CDB75}" type="datetimeFigureOut">
              <a:rPr lang="ru-RU" smtClean="0"/>
              <a:pPr/>
              <a:t>09.04.2016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9F98FF-5F58-4BB1-81FE-C7626E037C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0635-452C-47FE-A4DD-D72FE48CDB75}" type="datetimeFigureOut">
              <a:rPr lang="ru-RU" smtClean="0"/>
              <a:pPr/>
              <a:t>09.04.2016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98FF-5F58-4BB1-81FE-C7626E037C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0635-452C-47FE-A4DD-D72FE48CDB75}" type="datetimeFigureOut">
              <a:rPr lang="ru-RU" smtClean="0"/>
              <a:pPr/>
              <a:t>09.04.2016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98FF-5F58-4BB1-81FE-C7626E037C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440635-452C-47FE-A4DD-D72FE48CDB75}" type="datetimeFigureOut">
              <a:rPr lang="ru-RU" smtClean="0"/>
              <a:pPr/>
              <a:t>09.04.2016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79F98FF-5F58-4BB1-81FE-C7626E037C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0635-452C-47FE-A4DD-D72FE48CDB75}" type="datetimeFigureOut">
              <a:rPr lang="ru-RU" smtClean="0"/>
              <a:pPr/>
              <a:t>09.04.2016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98FF-5F58-4BB1-81FE-C7626E037C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0635-452C-47FE-A4DD-D72FE48CDB75}" type="datetimeFigureOut">
              <a:rPr lang="ru-RU" smtClean="0"/>
              <a:pPr/>
              <a:t>09.04.2016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98FF-5F58-4BB1-81FE-C7626E037C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98FF-5F58-4BB1-81FE-C7626E037C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0635-452C-47FE-A4DD-D72FE48CDB75}" type="datetimeFigureOut">
              <a:rPr lang="ru-RU" smtClean="0"/>
              <a:pPr/>
              <a:t>09.04.2016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0635-452C-47FE-A4DD-D72FE48CDB75}" type="datetimeFigureOut">
              <a:rPr lang="ru-RU" smtClean="0"/>
              <a:pPr/>
              <a:t>09.04.2016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98FF-5F58-4BB1-81FE-C7626E037C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0635-452C-47FE-A4DD-D72FE48CDB75}" type="datetimeFigureOut">
              <a:rPr lang="ru-RU" smtClean="0"/>
              <a:pPr/>
              <a:t>09.04.2016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98FF-5F58-4BB1-81FE-C7626E037C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440635-452C-47FE-A4DD-D72FE48CDB75}" type="datetimeFigureOut">
              <a:rPr lang="ru-RU" smtClean="0"/>
              <a:pPr/>
              <a:t>09.04.2016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79F98FF-5F58-4BB1-81FE-C7626E037C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0635-452C-47FE-A4DD-D72FE48CDB75}" type="datetimeFigureOut">
              <a:rPr lang="ru-RU" smtClean="0"/>
              <a:pPr/>
              <a:t>09.04.2016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9F98FF-5F58-4BB1-81FE-C7626E037C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6440635-452C-47FE-A4DD-D72FE48CDB75}" type="datetimeFigureOut">
              <a:rPr lang="ru-RU" smtClean="0"/>
              <a:pPr/>
              <a:t>09.04.2016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79F98FF-5F58-4BB1-81FE-C7626E037C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29954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6600" dirty="0" smtClean="0"/>
              <a:t>Музыкально-поэтический мир сказок А.С. Пушкина</a:t>
            </a:r>
            <a:endParaRPr lang="ru-RU" sz="6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казке о царе Салтане (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500042"/>
            <a:ext cx="6715172" cy="60007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0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              «Сказка о царе </a:t>
            </a:r>
            <a:r>
              <a:rPr lang="ru-RU" sz="2800" i="1" dirty="0" err="1" smtClean="0">
                <a:solidFill>
                  <a:schemeClr val="tx2">
                    <a:lumMod val="75000"/>
                  </a:schemeClr>
                </a:solidFill>
              </a:rPr>
              <a:t>Салтане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sz="2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58000" y="1857364"/>
            <a:ext cx="2286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И царицу в тот же час</a:t>
            </a:r>
            <a:b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В бочку с сыном посадили,</a:t>
            </a:r>
            <a:b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Засмолили, покатили</a:t>
            </a:r>
            <a:b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И пустили в </a:t>
            </a:r>
            <a:r>
              <a:rPr lang="ru-RU" sz="2000" i="1" dirty="0" err="1" smtClean="0">
                <a:solidFill>
                  <a:schemeClr val="tx2">
                    <a:lumMod val="75000"/>
                  </a:schemeClr>
                </a:solidFill>
              </a:rPr>
              <a:t>Окиян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 —</a:t>
            </a:r>
            <a:b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Так велел-де царь </a:t>
            </a:r>
            <a:r>
              <a:rPr lang="ru-RU" sz="2000" i="1" dirty="0" err="1" smtClean="0">
                <a:solidFill>
                  <a:schemeClr val="tx2">
                    <a:lumMod val="75000"/>
                  </a:schemeClr>
                </a:solidFill>
              </a:rPr>
              <a:t>Салтан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20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6357958"/>
            <a:ext cx="8929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Н.А. Римский-Корсаков. Колыбельная из оперы «Сказка о царе </a:t>
            </a:r>
            <a:r>
              <a:rPr lang="ru-RU" sz="1600" dirty="0" err="1" smtClean="0"/>
              <a:t>Салтане</a:t>
            </a:r>
            <a:r>
              <a:rPr lang="ru-RU" sz="1600" dirty="0" smtClean="0"/>
              <a:t>»                                         Исп. Королёв Паша и Скворцова Вика</a:t>
            </a:r>
            <a:endParaRPr lang="ru-RU" sz="1600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_7.jpg"/>
          <p:cNvPicPr>
            <a:picLocks noChangeAspect="1"/>
          </p:cNvPicPr>
          <p:nvPr/>
        </p:nvPicPr>
        <p:blipFill>
          <a:blip r:embed="rId2" cstate="print"/>
          <a:srcRect l="1562" t="2083" r="2343"/>
          <a:stretch>
            <a:fillRect/>
          </a:stretch>
        </p:blipFill>
        <p:spPr>
          <a:xfrm>
            <a:off x="0" y="571480"/>
            <a:ext cx="6929454" cy="58579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0"/>
            <a:ext cx="678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                «Сказка о царе </a:t>
            </a:r>
            <a:r>
              <a:rPr lang="ru-RU" sz="2800" i="1" dirty="0" err="1" smtClean="0">
                <a:solidFill>
                  <a:schemeClr val="tx2">
                    <a:lumMod val="75000"/>
                  </a:schemeClr>
                </a:solidFill>
              </a:rPr>
              <a:t>Салтане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sz="2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29454" y="1643050"/>
            <a:ext cx="20002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Ветер на море гуляет</a:t>
            </a:r>
            <a:b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И кораблик подгоняет;</a:t>
            </a:r>
            <a:b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Он бежит себе в волнах</a:t>
            </a:r>
            <a:b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На раздутых парусах.</a:t>
            </a:r>
            <a:endParaRPr lang="ru-RU" sz="2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714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В. </a:t>
            </a:r>
            <a:r>
              <a:rPr lang="ru-RU" dirty="0" err="1" smtClean="0"/>
              <a:t>Ходош</a:t>
            </a:r>
            <a:r>
              <a:rPr lang="ru-RU" dirty="0" smtClean="0"/>
              <a:t>. «Кораблик»                         Исп. Королёв Денис</a:t>
            </a:r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kazka_o_care_saltane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642918"/>
            <a:ext cx="6000792" cy="57864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142852"/>
            <a:ext cx="5929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          «Сказка о царе </a:t>
            </a:r>
            <a:r>
              <a:rPr lang="ru-RU" sz="2800" i="1" dirty="0" err="1" smtClean="0">
                <a:solidFill>
                  <a:schemeClr val="tx2">
                    <a:lumMod val="75000"/>
                  </a:schemeClr>
                </a:solidFill>
              </a:rPr>
              <a:t>Салтане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sz="2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57950" y="1428736"/>
            <a:ext cx="25717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Ель в лесу, под елью белка,</a:t>
            </a:r>
            <a:b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Белка песенки поет</a:t>
            </a:r>
            <a:b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И орешки всё грызет,</a:t>
            </a:r>
            <a:b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А орешки не простые,</a:t>
            </a:r>
            <a:b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Всё скорлупки золотые,</a:t>
            </a:r>
            <a:endParaRPr lang="ru-RU" sz="2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6429396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В. </a:t>
            </a:r>
            <a:r>
              <a:rPr lang="ru-RU" dirty="0" err="1" smtClean="0"/>
              <a:t>Ходош</a:t>
            </a:r>
            <a:r>
              <a:rPr lang="ru-RU" dirty="0" smtClean="0"/>
              <a:t>. «Белка»                     Исп. </a:t>
            </a:r>
            <a:r>
              <a:rPr lang="ru-RU" dirty="0" err="1" smtClean="0"/>
              <a:t>Карелинова</a:t>
            </a:r>
            <a:r>
              <a:rPr lang="ru-RU" dirty="0" smtClean="0"/>
              <a:t> Наташа</a:t>
            </a:r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kazka_o_care_saltane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571480"/>
            <a:ext cx="6643734" cy="58579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2844" y="142852"/>
            <a:ext cx="6429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        «Сказка о царе </a:t>
            </a:r>
            <a:r>
              <a:rPr lang="ru-RU" sz="2800" i="1" dirty="0" err="1" smtClean="0">
                <a:solidFill>
                  <a:schemeClr val="tx2">
                    <a:lumMod val="75000"/>
                  </a:schemeClr>
                </a:solidFill>
              </a:rPr>
              <a:t>Салтане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15140" y="1214422"/>
            <a:ext cx="22859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Море вздуется бурливо,</a:t>
            </a:r>
            <a:b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Закипит, подымет вой,</a:t>
            </a:r>
            <a:b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Хлынет на берег пустой,</a:t>
            </a:r>
            <a:b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Разольется в шумном беге,</a:t>
            </a:r>
            <a:b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И очутятся на бреге,</a:t>
            </a:r>
            <a:b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В чешуе, как жар горя,</a:t>
            </a:r>
            <a:b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Тридцать три богатыря,</a:t>
            </a:r>
            <a:endParaRPr lang="ru-RU" sz="20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6488668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В. </a:t>
            </a:r>
            <a:r>
              <a:rPr lang="ru-RU" dirty="0" err="1" smtClean="0"/>
              <a:t>Ходош</a:t>
            </a:r>
            <a:r>
              <a:rPr lang="ru-RU" dirty="0" smtClean="0"/>
              <a:t>. «Богатырский марш»              Исп. </a:t>
            </a:r>
            <a:r>
              <a:rPr lang="ru-RU" dirty="0" err="1" smtClean="0"/>
              <a:t>Ридель</a:t>
            </a:r>
            <a:r>
              <a:rPr lang="ru-RU" dirty="0" smtClean="0"/>
              <a:t> Семён</a:t>
            </a:r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зке о царе Салтане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6929486" cy="58579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6786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              «Сказка о царе </a:t>
            </a:r>
            <a:r>
              <a:rPr lang="ru-RU" sz="2800" i="1" dirty="0" err="1" smtClean="0">
                <a:solidFill>
                  <a:schemeClr val="tx2">
                    <a:lumMod val="75000"/>
                  </a:schemeClr>
                </a:solidFill>
              </a:rPr>
              <a:t>Салтане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sz="2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29454" y="1285860"/>
            <a:ext cx="207168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За морем царевна есть,</a:t>
            </a:r>
            <a:b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Что не можно глаз </a:t>
            </a:r>
            <a:r>
              <a:rPr lang="ru-RU" sz="2000" i="1" dirty="0" err="1" smtClean="0">
                <a:solidFill>
                  <a:schemeClr val="tx2">
                    <a:lumMod val="75000"/>
                  </a:schemeClr>
                </a:solidFill>
              </a:rPr>
              <a:t>отвесть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b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Днем свет божий затмевает,</a:t>
            </a:r>
            <a:b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Ночью землю освещает,</a:t>
            </a:r>
            <a:b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Месяц под косой блестит,</a:t>
            </a:r>
            <a:b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А во лбу звезда горит.</a:t>
            </a:r>
            <a:endParaRPr lang="ru-RU" sz="20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6357958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В. </a:t>
            </a:r>
            <a:r>
              <a:rPr lang="ru-RU" dirty="0" err="1" smtClean="0"/>
              <a:t>Ходош</a:t>
            </a:r>
            <a:r>
              <a:rPr lang="ru-RU" dirty="0" smtClean="0"/>
              <a:t>. «Царевна Лебедь»                    Исп. Кротова Елизавета</a:t>
            </a:r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kazka_o_care_saltane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6500858" cy="57864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628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          «Сказка о царе </a:t>
            </a:r>
            <a:r>
              <a:rPr lang="ru-RU" sz="2800" i="1" dirty="0" err="1" smtClean="0">
                <a:solidFill>
                  <a:schemeClr val="tx2">
                    <a:lumMod val="75000"/>
                  </a:schemeClr>
                </a:solidFill>
              </a:rPr>
              <a:t>Салтане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sz="2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00826" y="1357298"/>
            <a:ext cx="235743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Ветер весело шумит,</a:t>
            </a:r>
            <a:b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Судно весело бежит</a:t>
            </a:r>
            <a:b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Мимо острова Буяна,</a:t>
            </a:r>
            <a:b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В царство славного </a:t>
            </a:r>
            <a:r>
              <a:rPr lang="ru-RU" sz="2000" i="1" dirty="0" err="1" smtClean="0">
                <a:solidFill>
                  <a:schemeClr val="tx2">
                    <a:lumMod val="75000"/>
                  </a:schemeClr>
                </a:solidFill>
              </a:rPr>
              <a:t>Салтана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b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И желанная страна</a:t>
            </a:r>
            <a:b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Вот уж издали видна.</a:t>
            </a:r>
            <a:endParaRPr lang="ru-RU" sz="20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6357958"/>
            <a:ext cx="9001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Н.А. Римский-Корсаков. Отрывок из оперы «Сказка о царе </a:t>
            </a:r>
            <a:r>
              <a:rPr lang="ru-RU" sz="1600" dirty="0" err="1" smtClean="0"/>
              <a:t>Салтане</a:t>
            </a:r>
            <a:r>
              <a:rPr lang="ru-RU" sz="1600" dirty="0" smtClean="0"/>
              <a:t>»  </a:t>
            </a:r>
          </a:p>
          <a:p>
            <a:r>
              <a:rPr lang="ru-RU" sz="1600" dirty="0" smtClean="0"/>
              <a:t>Исп. Ершова </a:t>
            </a:r>
            <a:r>
              <a:rPr lang="ru-RU" sz="1600" dirty="0" err="1" smtClean="0"/>
              <a:t>Ульяна</a:t>
            </a:r>
            <a:r>
              <a:rPr lang="ru-RU" sz="1600" dirty="0" smtClean="0"/>
              <a:t> и Борисова Люба</a:t>
            </a:r>
            <a:endParaRPr lang="ru-RU" sz="1600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786058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              </a:t>
            </a:r>
            <a:r>
              <a:rPr lang="ru-RU" sz="4800" i="1" dirty="0" smtClean="0">
                <a:solidFill>
                  <a:schemeClr val="tx2">
                    <a:lumMod val="75000"/>
                  </a:schemeClr>
                </a:solidFill>
              </a:rPr>
              <a:t>Спасибо за внимание !</a:t>
            </a:r>
            <a:endParaRPr lang="ru-RU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5500702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Презентация выполнена </a:t>
            </a:r>
            <a:r>
              <a:rPr lang="ru-RU" sz="2400" smtClean="0"/>
              <a:t>преподавателем </a:t>
            </a:r>
            <a:r>
              <a:rPr lang="ru-RU" sz="2400" smtClean="0"/>
              <a:t>МАУ ДО </a:t>
            </a:r>
            <a:r>
              <a:rPr lang="ru-RU" sz="2400" dirty="0" smtClean="0"/>
              <a:t>«ДШИ»</a:t>
            </a:r>
          </a:p>
          <a:p>
            <a:r>
              <a:rPr lang="ru-RU" sz="2400" dirty="0" smtClean="0"/>
              <a:t> г. Лихославля     </a:t>
            </a:r>
            <a:r>
              <a:rPr lang="ru-RU" sz="2400" dirty="0" err="1" smtClean="0"/>
              <a:t>Шлыковой</a:t>
            </a:r>
            <a:r>
              <a:rPr lang="ru-RU" sz="2400" dirty="0" smtClean="0"/>
              <a:t> Ольгой Владимировной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 лукоморь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928670"/>
            <a:ext cx="5643602" cy="50720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00826" y="857232"/>
            <a:ext cx="22145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У лукоморья дуб зеленый;</a:t>
            </a:r>
          </a:p>
          <a:p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Златая цепь на дубе том:</a:t>
            </a:r>
          </a:p>
          <a:p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И днем и ночью кот ученый</a:t>
            </a:r>
          </a:p>
          <a:p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Всё ходит по цепи кругом</a:t>
            </a:r>
            <a:endParaRPr lang="ru-RU" sz="2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480" y="214290"/>
            <a:ext cx="571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« Руслан и Людмила»</a:t>
            </a:r>
            <a:endParaRPr lang="ru-RU" sz="36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6286520"/>
            <a:ext cx="885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В. </a:t>
            </a:r>
            <a:r>
              <a:rPr lang="ru-RU" dirty="0" err="1" smtClean="0"/>
              <a:t>Ходош</a:t>
            </a:r>
            <a:r>
              <a:rPr lang="ru-RU" dirty="0" smtClean="0"/>
              <a:t> «Добрая сказка»       Исп. Королев </a:t>
            </a:r>
            <a:r>
              <a:rPr lang="ru-RU" dirty="0" err="1" smtClean="0"/>
              <a:t>Паша,Скворцова</a:t>
            </a:r>
            <a:r>
              <a:rPr lang="ru-RU" dirty="0" smtClean="0"/>
              <a:t> Вика и </a:t>
            </a:r>
            <a:r>
              <a:rPr lang="ru-RU" dirty="0" err="1" smtClean="0"/>
              <a:t>Шлыкова</a:t>
            </a:r>
            <a:r>
              <a:rPr lang="ru-RU" dirty="0" smtClean="0"/>
              <a:t> О.В.</a:t>
            </a:r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зка о мертвой царевне (2).jpg"/>
          <p:cNvPicPr>
            <a:picLocks noChangeAspect="1"/>
          </p:cNvPicPr>
          <p:nvPr/>
        </p:nvPicPr>
        <p:blipFill>
          <a:blip r:embed="rId2"/>
          <a:srcRect r="1282"/>
          <a:stretch>
            <a:fillRect/>
          </a:stretch>
        </p:blipFill>
        <p:spPr>
          <a:xfrm>
            <a:off x="0" y="714356"/>
            <a:ext cx="5715008" cy="5643602"/>
          </a:xfrm>
          <a:prstGeom prst="rect">
            <a:avLst/>
          </a:prstGeom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857884" y="2143116"/>
            <a:ext cx="328611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 Unicode MS" pitchFamily="34" charset="-128"/>
              </a:rPr>
              <a:t>Перед утренней зарею Братья дружною толпою Выезжают погулять, Серых уток пострелять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844" y="142852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«Сказка о мёртвой царевне и семи богатырях»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6500834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В. </a:t>
            </a:r>
            <a:r>
              <a:rPr lang="ru-RU" dirty="0" err="1" smtClean="0"/>
              <a:t>Ходош</a:t>
            </a:r>
            <a:r>
              <a:rPr lang="ru-RU" dirty="0" smtClean="0"/>
              <a:t>. «Охота»                                                   Исп. Королёв Павел</a:t>
            </a:r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казка о золотом петушке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6572264" cy="57864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0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              «Сказка о золотом петушке»</a:t>
            </a:r>
            <a:endParaRPr lang="ru-RU" sz="2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15140" y="1571612"/>
            <a:ext cx="221457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000892" y="500042"/>
            <a:ext cx="164307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Негде, в тридевятом царстве,</a:t>
            </a:r>
            <a:b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В тридесятом государстве,</a:t>
            </a:r>
            <a:b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Жил-был славный царь </a:t>
            </a:r>
            <a:r>
              <a:rPr lang="ru-RU" sz="2000" i="1" dirty="0" err="1" smtClean="0">
                <a:solidFill>
                  <a:schemeClr val="tx2">
                    <a:lumMod val="75000"/>
                  </a:schemeClr>
                </a:solidFill>
              </a:rPr>
              <a:t>Дадон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b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Смолоду был грозен он</a:t>
            </a:r>
            <a:b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И соседям то и дело</a:t>
            </a:r>
            <a:b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Наносил обиды смело;</a:t>
            </a:r>
            <a:endParaRPr lang="ru-RU" sz="20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6357958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В. </a:t>
            </a:r>
            <a:r>
              <a:rPr lang="ru-RU" dirty="0" err="1" smtClean="0"/>
              <a:t>Ходош</a:t>
            </a:r>
            <a:r>
              <a:rPr lang="ru-RU" dirty="0" smtClean="0"/>
              <a:t>. «Царь </a:t>
            </a:r>
            <a:r>
              <a:rPr lang="ru-RU" dirty="0" err="1" smtClean="0"/>
              <a:t>Дадон</a:t>
            </a:r>
            <a:r>
              <a:rPr lang="ru-RU" dirty="0" smtClean="0"/>
              <a:t>»                          Исп. </a:t>
            </a:r>
            <a:r>
              <a:rPr lang="ru-RU" dirty="0" err="1" smtClean="0"/>
              <a:t>Ридель</a:t>
            </a:r>
            <a:r>
              <a:rPr lang="ru-RU" dirty="0" smtClean="0"/>
              <a:t> Семён</a:t>
            </a:r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тушок1300819427_12_nevsepic.com.u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6215106" cy="58579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0"/>
            <a:ext cx="842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«Сказка о золотом петушке»</a:t>
            </a:r>
            <a:endParaRPr lang="ru-RU" sz="2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00826" y="1714488"/>
            <a:ext cx="21431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Чуть опасность где видна,</a:t>
            </a:r>
            <a:b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Верный сторож как со сна</a:t>
            </a:r>
            <a:b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Шевельнётся, встрепенётся,</a:t>
            </a:r>
            <a:b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К той сторонке обернётся</a:t>
            </a:r>
            <a:b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И кричит: “</a:t>
            </a:r>
            <a:r>
              <a:rPr lang="ru-RU" sz="2000" i="1" dirty="0" err="1" smtClean="0">
                <a:solidFill>
                  <a:schemeClr val="tx2">
                    <a:lumMod val="75000"/>
                  </a:schemeClr>
                </a:solidFill>
              </a:rPr>
              <a:t>Кири-ку-ку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b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Царствуй, лёжа на боку!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00834"/>
            <a:ext cx="8715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В. </a:t>
            </a:r>
            <a:r>
              <a:rPr lang="ru-RU" dirty="0" err="1" smtClean="0"/>
              <a:t>Ходош</a:t>
            </a:r>
            <a:r>
              <a:rPr lang="ru-RU" dirty="0" smtClean="0"/>
              <a:t>. «Золотой петушок»                        Исп. Кротова Настя</a:t>
            </a:r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казка о золотом петушке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6858016" cy="57150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16" y="1643050"/>
            <a:ext cx="2000264" cy="2857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Под столицей, близ ворот </a:t>
            </a:r>
          </a:p>
          <a:p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С шумом встретил их  народ,-</a:t>
            </a:r>
          </a:p>
          <a:p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Все бегут за колесницей,</a:t>
            </a:r>
          </a:p>
          <a:p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За </a:t>
            </a:r>
            <a:r>
              <a:rPr lang="ru-RU" sz="2000" i="1" dirty="0" err="1" smtClean="0">
                <a:solidFill>
                  <a:schemeClr val="tx2">
                    <a:lumMod val="75000"/>
                  </a:schemeClr>
                </a:solidFill>
              </a:rPr>
              <a:t>Дадоном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 и царицей.”</a:t>
            </a:r>
            <a:endParaRPr lang="ru-RU" sz="20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0"/>
            <a:ext cx="842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«Сказка о золотом петушке»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6357958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В. </a:t>
            </a:r>
            <a:r>
              <a:rPr lang="ru-RU" dirty="0" err="1" smtClean="0"/>
              <a:t>Ходош</a:t>
            </a:r>
            <a:r>
              <a:rPr lang="ru-RU" dirty="0" smtClean="0"/>
              <a:t>. «Встреча»                                    Исп. Скворцова Вика</a:t>
            </a:r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юдмила_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571480"/>
            <a:ext cx="6572260" cy="56436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0"/>
            <a:ext cx="6429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             «Руслан и Людмила»</a:t>
            </a:r>
            <a:endParaRPr lang="ru-RU" sz="2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286520"/>
            <a:ext cx="885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              М. Глинка. Каватина Людмилы из оперы «Руслан и Людмила»                                                     	Исп. Трусова Г.Ф. , </a:t>
            </a:r>
            <a:r>
              <a:rPr lang="ru-RU" sz="1600" dirty="0" err="1" smtClean="0"/>
              <a:t>конц</a:t>
            </a:r>
            <a:r>
              <a:rPr lang="ru-RU" sz="1600" dirty="0" smtClean="0"/>
              <a:t>. Кротова Елизавета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715140" y="1285860"/>
            <a:ext cx="24288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А девушке в семнадцать лет</a:t>
            </a:r>
            <a:b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Какая шапка не пристанет!</a:t>
            </a:r>
            <a:b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Рядиться никогда не лень!</a:t>
            </a:r>
            <a:b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Людмила шапкой завертела;</a:t>
            </a:r>
            <a:b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На брови, прямо, набекрень</a:t>
            </a:r>
            <a:b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И задом наперед надела.</a:t>
            </a:r>
            <a:endParaRPr lang="ru-RU" sz="20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ерномора_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500042"/>
            <a:ext cx="6286544" cy="60007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6357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                «Руслан и Людмила»</a:t>
            </a:r>
            <a:endParaRPr lang="ru-RU" sz="2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00826" y="1857364"/>
            <a:ext cx="25002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Безмолвно, гордо выступая,</a:t>
            </a:r>
            <a:b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Нагими саблями сверкая,</a:t>
            </a:r>
            <a:b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Арапов длинный ряд идет</a:t>
            </a:r>
            <a:b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Попарно, чинно, сколь возможно</a:t>
            </a:r>
            <a:endParaRPr lang="ru-RU" sz="2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6500834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В. </a:t>
            </a:r>
            <a:r>
              <a:rPr lang="ru-RU" dirty="0" err="1" smtClean="0"/>
              <a:t>Ходош</a:t>
            </a:r>
            <a:r>
              <a:rPr lang="ru-RU" dirty="0" smtClean="0"/>
              <a:t>. «Шествие»                                   Исп. Кротова Настя</a:t>
            </a:r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олшебные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6786610" cy="57150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0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               «Руслан и Людмила»</a:t>
            </a:r>
            <a:endParaRPr lang="ru-RU" sz="2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58016" y="1214422"/>
            <a:ext cx="22859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И видит: замок на скалах</a:t>
            </a:r>
            <a:b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Зубчаты стены возвышает;</a:t>
            </a:r>
            <a:b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Чернеют башни на углах;</a:t>
            </a:r>
            <a:b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И дева по стене высокой,</a:t>
            </a:r>
            <a:b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Как в море лебедь одинокий,</a:t>
            </a:r>
            <a:b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Идет, зарей освещена;</a:t>
            </a:r>
            <a:b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И девы песнь едва слышна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6211669"/>
            <a:ext cx="878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М. Глинка. Хор волшебных дев из оперы «Руслан и Людмила»</a:t>
            </a:r>
          </a:p>
          <a:p>
            <a:r>
              <a:rPr lang="ru-RU" dirty="0" smtClean="0"/>
              <a:t>Исп. Трусова Г.Ф., </a:t>
            </a:r>
            <a:r>
              <a:rPr lang="ru-RU" dirty="0" err="1" smtClean="0"/>
              <a:t>конц</a:t>
            </a:r>
            <a:r>
              <a:rPr lang="ru-RU" dirty="0" smtClean="0"/>
              <a:t>. Шапкина София</a:t>
            </a:r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246</TotalTime>
  <Words>429</Words>
  <Application>Microsoft Office PowerPoint</Application>
  <PresentationFormat>Экран (4:3)</PresentationFormat>
  <Paragraphs>55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Музыкально-поэтический мир сказок А.С. Пушкина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XTreme</cp:lastModifiedBy>
  <cp:revision>26</cp:revision>
  <dcterms:created xsi:type="dcterms:W3CDTF">2011-12-12T11:28:01Z</dcterms:created>
  <dcterms:modified xsi:type="dcterms:W3CDTF">2016-04-09T17:53:34Z</dcterms:modified>
</cp:coreProperties>
</file>