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76" r:id="rId5"/>
    <p:sldId id="267" r:id="rId6"/>
    <p:sldId id="266" r:id="rId7"/>
    <p:sldId id="268" r:id="rId8"/>
    <p:sldId id="265" r:id="rId9"/>
    <p:sldId id="264" r:id="rId10"/>
    <p:sldId id="269" r:id="rId11"/>
    <p:sldId id="272" r:id="rId12"/>
    <p:sldId id="273" r:id="rId13"/>
    <p:sldId id="270" r:id="rId14"/>
    <p:sldId id="277" r:id="rId15"/>
    <p:sldId id="271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76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2DD86-E1F3-4A14-949A-768E6A40ECE8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DCB8-E1D7-4CA9-B36B-24333CCFE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2561-737D-4156-A10F-B71821352B28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4BC6-EF75-4E01-86C2-893ECE153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741B3-7816-450D-901F-68491FDE8148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44409-D00A-496F-8F44-D1DC101B9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ACB4B-C0BC-4F10-ADB9-DBF908439C0B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495AB-CEAB-48A6-A694-9053FB2FE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DCB33-9027-40D5-BB00-B103FD963ACF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7C499-F9E4-4CAC-9E9F-752985E1E9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137A6-6B70-4359-8B2C-6963857D9945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F74B-95AF-4764-8866-4ECC68C69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7F14-4610-4E01-9835-F3E30A36947C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94392-876A-4CF3-B90F-05F9712A9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2E885-4955-4E6A-A4B2-FF8873CB19BF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E619C-98C0-4BA2-8F77-100458CDE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EEF87-F116-4762-B1B1-2A1A4BB59B07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15828-F14A-4250-8083-8A4845716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B5684-22AF-458C-90E1-C17526895CE3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5E94A-9C87-4E18-8FD9-F3DBDAB1C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9129F-BBB7-4B0F-8C78-F71D44143F65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FA06D-A94E-4A7D-BCDB-1DDBDE361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F428FB-0738-4536-B56D-CBA6FAC1CDBD}" type="datetimeFigureOut">
              <a:rPr lang="ru-RU"/>
              <a:pPr>
                <a:defRPr/>
              </a:pPr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77229B-8B3D-46ED-9798-8804F2FE6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1970088"/>
          </a:xfrm>
        </p:spPr>
        <p:txBody>
          <a:bodyPr/>
          <a:lstStyle/>
          <a:p>
            <a:r>
              <a:rPr lang="ru-RU" sz="9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Декупаж</a:t>
            </a:r>
            <a:endParaRPr lang="ru-RU" sz="66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929188" y="5072063"/>
            <a:ext cx="3857625" cy="1428750"/>
          </a:xfrm>
        </p:spPr>
        <p:txBody>
          <a:bodyPr rtlCol="0">
            <a:normAutofit fontScale="62500" lnSpcReduction="2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 smtClean="0"/>
              <a:t>Яруллина</a:t>
            </a:r>
            <a:r>
              <a:rPr lang="ru-RU" dirty="0" smtClean="0"/>
              <a:t> Т.Н</a:t>
            </a:r>
            <a:r>
              <a:rPr lang="ru-RU" dirty="0" smtClean="0"/>
              <a:t>.</a:t>
            </a:r>
            <a:endParaRPr lang="ru-RU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у</a:t>
            </a:r>
            <a:r>
              <a:rPr lang="ru-RU" dirty="0" smtClean="0"/>
              <a:t>читель технологии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МБОУ «</a:t>
            </a:r>
            <a:r>
              <a:rPr lang="ru-RU" dirty="0" err="1" smtClean="0"/>
              <a:t>Кугушевской</a:t>
            </a:r>
            <a:r>
              <a:rPr lang="ru-RU" dirty="0" smtClean="0"/>
              <a:t> ООШ </a:t>
            </a:r>
            <a:r>
              <a:rPr lang="ru-RU" dirty="0" err="1" smtClean="0"/>
              <a:t>им.Г.Айдарского</a:t>
            </a:r>
            <a:r>
              <a:rPr lang="ru-RU" dirty="0" smtClean="0"/>
              <a:t> ЗМР  РТ </a:t>
            </a:r>
            <a:r>
              <a:rPr lang="ru-RU" dirty="0" smtClean="0"/>
              <a:t>»</a:t>
            </a:r>
            <a:endParaRPr lang="ru-RU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Содержимое 4" descr="3z1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85750" y="2857500"/>
            <a:ext cx="3643313" cy="3643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"/>
            <a:ext cx="7772400" cy="928688"/>
          </a:xfrm>
        </p:spPr>
        <p:txBody>
          <a:bodyPr/>
          <a:lstStyle/>
          <a:p>
            <a:pPr marL="514350" indent="-514350"/>
            <a:r>
              <a:rPr lang="ru-RU" sz="4800" b="1" smtClean="0">
                <a:solidFill>
                  <a:srgbClr val="C00000"/>
                </a:solidFill>
              </a:rPr>
              <a:t>Вырезание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500"/>
            <a:ext cx="6629400" cy="39243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по контуру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dirty="0" smtClean="0"/>
              <a:t>геометрическая фигура (круг, овал, прямоугольник – подходящая по смыслу)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dirty="0" err="1" smtClean="0"/>
              <a:t>надрывание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38"/>
            <a:ext cx="7772400" cy="714375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Тонирование</a:t>
            </a:r>
            <a:br>
              <a:rPr lang="ru-RU" sz="4800" b="1" smtClean="0">
                <a:solidFill>
                  <a:srgbClr val="C00000"/>
                </a:solidFill>
              </a:rPr>
            </a:br>
            <a:endParaRPr lang="ru-RU" sz="4800" b="1" smtClean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928813"/>
            <a:ext cx="8215313" cy="370998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Необходимость состарить картинку – «ретро»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Выполняется: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/>
              <a:t> </a:t>
            </a:r>
            <a:r>
              <a:rPr lang="ru-RU" dirty="0" smtClean="0"/>
              <a:t>акварельными красками</a:t>
            </a:r>
            <a:endParaRPr lang="ru-RU" dirty="0"/>
          </a:p>
          <a:p>
            <a:pPr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 бумажным пакетиком черного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чая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074" name="Picture 2" descr="F:\мама\лд1\item586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2928938"/>
            <a:ext cx="21907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313"/>
            <a:ext cx="7772400" cy="714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300" b="1" dirty="0" smtClean="0">
                <a:solidFill>
                  <a:srgbClr val="C00000"/>
                </a:solidFill>
              </a:rPr>
              <a:t>Приклеивание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813" y="1071563"/>
            <a:ext cx="7429500" cy="5572125"/>
          </a:xfrm>
        </p:spPr>
        <p:txBody>
          <a:bodyPr rtlCol="0">
            <a:normAutofit fontScale="92500" lnSpcReduction="10000"/>
          </a:bodyPr>
          <a:lstStyle/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/>
              <a:t>Обезжирить (стекло, керамика)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/>
              <a:t>Зашкурить (дерево)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/>
              <a:t>Покрыть акриловым грунтом (дерево)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Клей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ПВА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карандаш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универсальный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клей-лак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>
                <a:solidFill>
                  <a:schemeClr val="tx1"/>
                </a:solidFill>
              </a:rPr>
              <a:t>л</a:t>
            </a:r>
            <a:r>
              <a:rPr lang="ru-RU" sz="2600" dirty="0" smtClean="0">
                <a:solidFill>
                  <a:schemeClr val="tx1"/>
                </a:solidFill>
              </a:rPr>
              <a:t>ак-аэрозоль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Нанесение клея 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>
                <a:solidFill>
                  <a:schemeClr val="tx1"/>
                </a:solidFill>
              </a:rPr>
              <a:t>н</a:t>
            </a:r>
            <a:r>
              <a:rPr lang="ru-RU" sz="2600" dirty="0" smtClean="0">
                <a:solidFill>
                  <a:schemeClr val="tx1"/>
                </a:solidFill>
              </a:rPr>
              <a:t>а основу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>
                <a:solidFill>
                  <a:schemeClr val="tx1"/>
                </a:solidFill>
              </a:rPr>
              <a:t>н</a:t>
            </a:r>
            <a:r>
              <a:rPr lang="ru-RU" sz="2600" dirty="0" smtClean="0">
                <a:solidFill>
                  <a:schemeClr val="tx1"/>
                </a:solidFill>
              </a:rPr>
              <a:t>а изнаночную сторону картинки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сверху на картинку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098" name="Picture 2" descr="F:\мама\лд1\img_0074-400x3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13" y="2571750"/>
            <a:ext cx="3027362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000"/>
                            </p:stCondLst>
                            <p:childTnLst>
                              <p:par>
                                <p:cTn id="3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9000"/>
                            </p:stCondLst>
                            <p:childTnLst>
                              <p:par>
                                <p:cTn id="4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6" presetClass="entr" presetSubtype="2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8000"/>
                            </p:stCondLst>
                            <p:childTnLst>
                              <p:par>
                                <p:cTn id="5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5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2000"/>
                            </p:stCondLst>
                            <p:childTnLst>
                              <p:par>
                                <p:cTn id="6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571500"/>
            <a:ext cx="777240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300" b="1" dirty="0" smtClean="0">
                <a:solidFill>
                  <a:srgbClr val="C00000"/>
                </a:solidFill>
              </a:rPr>
              <a:t>Покрытие лаком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1428750"/>
            <a:ext cx="8001000" cy="4210050"/>
          </a:xfrm>
        </p:spPr>
        <p:txBody>
          <a:bodyPr rtlCol="0">
            <a:normAutofit/>
          </a:bodyPr>
          <a:lstStyle/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Акриловый лак (матовый или глянцевый)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Лак для придания картинам старого вида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Двухкомпонентные лаки</a:t>
            </a:r>
            <a:endParaRPr lang="ru-RU" dirty="0"/>
          </a:p>
        </p:txBody>
      </p:sp>
      <p:pic>
        <p:nvPicPr>
          <p:cNvPr id="5122" name="Picture 2" descr="F:\мама\лд1\тарел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500438"/>
            <a:ext cx="3384550" cy="310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F:\мама\лд1\шкату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3429000"/>
            <a:ext cx="3381375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мама\лд1\2009_03_29-017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7239000" cy="5429250"/>
          </a:xfrm>
        </p:spPr>
      </p:pic>
      <p:pic>
        <p:nvPicPr>
          <p:cNvPr id="8196" name="Picture 4" descr="F:\мама\лд1\горш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1430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F:\мама\лд1\2008_11_11-004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1000125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Практическая работа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63"/>
            <a:ext cx="6400800" cy="4714875"/>
          </a:xfrm>
        </p:spPr>
        <p:txBody>
          <a:bodyPr/>
          <a:lstStyle/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Заготовка</a:t>
            </a:r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Салфетки</a:t>
            </a:r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Клей</a:t>
            </a:r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Кисточка</a:t>
            </a:r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Ножницы</a:t>
            </a:r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Емкость под клей</a:t>
            </a:r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ru-RU" sz="3600" smtClean="0">
                <a:solidFill>
                  <a:srgbClr val="C00000"/>
                </a:solidFill>
              </a:rPr>
              <a:t>Тряпочка </a:t>
            </a:r>
          </a:p>
        </p:txBody>
      </p:sp>
      <p:pic>
        <p:nvPicPr>
          <p:cNvPr id="5" name="Содержимое 4" descr="2009_03_16-006_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88" y="1643063"/>
            <a:ext cx="268128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714375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Результат работы</a:t>
            </a:r>
          </a:p>
        </p:txBody>
      </p:sp>
      <p:pic>
        <p:nvPicPr>
          <p:cNvPr id="28675" name="Picture 2" descr="F:\мастер - класс\P1010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1500188"/>
            <a:ext cx="5700712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smtClean="0">
                <a:solidFill>
                  <a:srgbClr val="C00000"/>
                </a:solidFill>
              </a:rPr>
              <a:t>Спасибо за работу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928688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Декупаж</a:t>
            </a:r>
            <a:endParaRPr lang="ru-RU" sz="48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14313" y="1071563"/>
            <a:ext cx="5715000" cy="5500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smtClean="0"/>
              <a:t>с французского – вырезать</a:t>
            </a:r>
          </a:p>
          <a:p>
            <a:pPr>
              <a:buFont typeface="Arial" charset="0"/>
              <a:buNone/>
            </a:pPr>
            <a:r>
              <a:rPr lang="ru-RU" smtClean="0"/>
              <a:t>разновидность аппликации,  декоративная техника по: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ткани,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стеклу,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дереву,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металлу,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пластмассе,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посуде,</a:t>
            </a:r>
          </a:p>
          <a:p>
            <a:pPr algn="ctr">
              <a:buFont typeface="Wingdings" pitchFamily="2" charset="2"/>
              <a:buChar char="§"/>
            </a:pPr>
            <a:r>
              <a:rPr lang="ru-RU" smtClean="0"/>
              <a:t> мебели.</a:t>
            </a:r>
          </a:p>
          <a:p>
            <a:endParaRPr lang="ru-RU" smtClean="0"/>
          </a:p>
        </p:txBody>
      </p:sp>
      <p:pic>
        <p:nvPicPr>
          <p:cNvPr id="7" name="Содержимое 6" descr="411604wia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357813" y="1714500"/>
            <a:ext cx="3290887" cy="4391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071563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571625"/>
            <a:ext cx="8501062" cy="47148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нашей эры – Восточная Сибирь,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XII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в. – Китай,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XV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в. – Германия, Польша,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XVII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в. – Венеция,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XVIII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XIX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вв. – Англия, «Японский стиль» - рукоделие «для дам»,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XXI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в. –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России.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F:\мама\лд1\сердечко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305300" cy="4375150"/>
          </a:xfrm>
        </p:spPr>
      </p:pic>
      <p:pic>
        <p:nvPicPr>
          <p:cNvPr id="7173" name="Picture 5" descr="F:\мама\лд1\decupa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75" y="0"/>
            <a:ext cx="5191125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F:\мама\лд1\часы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09813"/>
            <a:ext cx="4503738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F:\мама\лд1\новогодние шар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59263" y="2928938"/>
            <a:ext cx="4884737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F:\мама\лд1\туфли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25" y="714375"/>
            <a:ext cx="3878263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4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Стили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4863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mtClean="0"/>
              <a:t> </a:t>
            </a:r>
            <a:r>
              <a:rPr lang="ru-RU" sz="3200" smtClean="0"/>
              <a:t>Прованс</a:t>
            </a:r>
          </a:p>
          <a:p>
            <a:pPr>
              <a:buFont typeface="Wingdings" pitchFamily="2" charset="2"/>
              <a:buChar char="ü"/>
            </a:pPr>
            <a:r>
              <a:rPr lang="ru-RU" sz="3600" smtClean="0"/>
              <a:t> </a:t>
            </a:r>
            <a:r>
              <a:rPr lang="ru-RU" sz="3200" smtClean="0"/>
              <a:t>Викторианский стиль</a:t>
            </a:r>
          </a:p>
          <a:p>
            <a:pPr>
              <a:buFont typeface="Wingdings" pitchFamily="2" charset="2"/>
              <a:buChar char="ü"/>
            </a:pPr>
            <a:r>
              <a:rPr lang="ru-RU" sz="3200" smtClean="0"/>
              <a:t> Шебби-шик</a:t>
            </a:r>
          </a:p>
          <a:p>
            <a:pPr>
              <a:buFont typeface="Wingdings" pitchFamily="2" charset="2"/>
              <a:buChar char="ü"/>
            </a:pPr>
            <a:r>
              <a:rPr lang="ru-RU" sz="3200" smtClean="0"/>
              <a:t> Симплисити</a:t>
            </a:r>
          </a:p>
          <a:p>
            <a:pPr>
              <a:buFont typeface="Wingdings" pitchFamily="2" charset="2"/>
              <a:buChar char="ü"/>
            </a:pPr>
            <a:r>
              <a:rPr lang="ru-RU" sz="3200" smtClean="0"/>
              <a:t> Этно </a:t>
            </a:r>
          </a:p>
        </p:txBody>
      </p:sp>
      <p:pic>
        <p:nvPicPr>
          <p:cNvPr id="5" name="Содержимое 4" descr="веницианские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29250" y="1857375"/>
            <a:ext cx="3214688" cy="45434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Техника: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3000375" y="1600200"/>
            <a:ext cx="3357563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/>
              <a:t> Художественный декупаж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 Объемный декупаж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 Золочение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 Состаривание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 Кракле</a:t>
            </a:r>
          </a:p>
        </p:txBody>
      </p:sp>
      <p:pic>
        <p:nvPicPr>
          <p:cNvPr id="5" name="Содержимое 4" descr="decoupage-007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3" y="214313"/>
            <a:ext cx="2738437" cy="2552700"/>
          </a:xfrm>
        </p:spPr>
      </p:pic>
      <p:pic>
        <p:nvPicPr>
          <p:cNvPr id="1026" name="Picture 2" descr="F:\мама\лд1\панн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2714625"/>
            <a:ext cx="2895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63"/>
            <a:ext cx="7772400" cy="928687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Материалы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63" y="1643063"/>
            <a:ext cx="5557837" cy="399573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Дерево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Кожа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Ткань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</a:t>
            </a:r>
            <a:r>
              <a:rPr lang="ru-RU" dirty="0" err="1" smtClean="0"/>
              <a:t>Декупажные</a:t>
            </a:r>
            <a:r>
              <a:rPr lang="ru-RU" dirty="0" smtClean="0"/>
              <a:t> карты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Салфетки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25"/>
            <a:ext cx="7772400" cy="928688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Техника декупажа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63"/>
            <a:ext cx="6400800" cy="3995737"/>
          </a:xfrm>
        </p:spPr>
        <p:txBody>
          <a:bodyPr rtlCol="0">
            <a:normAutofit/>
          </a:bodyPr>
          <a:lstStyle/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Подбор изображения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Вырезание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err="1" smtClean="0"/>
              <a:t>Тонирование</a:t>
            </a:r>
            <a:endParaRPr lang="ru-RU" dirty="0" smtClean="0"/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Приклеивание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Покрытие лаком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254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Подбор изображения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500313" y="1600200"/>
            <a:ext cx="3500437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mtClean="0"/>
              <a:t> цветы</a:t>
            </a:r>
          </a:p>
          <a:p>
            <a:pPr>
              <a:buFont typeface="Wingdings" pitchFamily="2" charset="2"/>
              <a:buChar char="§"/>
            </a:pPr>
            <a:r>
              <a:rPr lang="ru-RU" smtClean="0"/>
              <a:t> фрукты</a:t>
            </a:r>
          </a:p>
          <a:p>
            <a:pPr>
              <a:buFont typeface="Wingdings" pitchFamily="2" charset="2"/>
              <a:buChar char="§"/>
            </a:pPr>
            <a:r>
              <a:rPr lang="ru-RU" smtClean="0"/>
              <a:t> портреты людей</a:t>
            </a:r>
          </a:p>
          <a:p>
            <a:pPr>
              <a:buFont typeface="Wingdings" pitchFamily="2" charset="2"/>
              <a:buChar char="§"/>
            </a:pPr>
            <a:r>
              <a:rPr lang="ru-RU" smtClean="0"/>
              <a:t> старинные открытки</a:t>
            </a:r>
          </a:p>
          <a:p>
            <a:pPr>
              <a:buFont typeface="Wingdings" pitchFamily="2" charset="2"/>
              <a:buChar char="§"/>
            </a:pPr>
            <a:r>
              <a:rPr lang="ru-RU" smtClean="0"/>
              <a:t> современные фотографии</a:t>
            </a:r>
          </a:p>
          <a:p>
            <a:pPr>
              <a:buFont typeface="Wingdings" pitchFamily="2" charset="2"/>
              <a:buChar char="§"/>
            </a:pPr>
            <a:r>
              <a:rPr lang="ru-RU" smtClean="0"/>
              <a:t> любые картинки из журналов</a:t>
            </a:r>
          </a:p>
        </p:txBody>
      </p:sp>
      <p:pic>
        <p:nvPicPr>
          <p:cNvPr id="5" name="Содержимое 4" descr="411589rkb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86438" y="4357688"/>
            <a:ext cx="3048000" cy="2260600"/>
          </a:xfrm>
        </p:spPr>
      </p:pic>
      <p:pic>
        <p:nvPicPr>
          <p:cNvPr id="2050" name="Picture 2" descr="F:\мама\лд1\буты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785938"/>
            <a:ext cx="2217737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F:\мама\лд1\4z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63" y="164306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00"/>
                            </p:stCondLst>
                            <p:childTnLst>
                              <p:par>
                                <p:cTn id="4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800"/>
                            </p:stCondLst>
                            <p:childTnLst>
                              <p:par>
                                <p:cTn id="5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200"/>
                            </p:stCondLst>
                            <p:childTnLst>
                              <p:par>
                                <p:cTn id="6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400"/>
                            </p:stCondLst>
                            <p:childTnLst>
                              <p:par>
                                <p:cTn id="7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3400"/>
                            </p:stCondLst>
                            <p:childTnLst>
                              <p:par>
                                <p:cTn id="7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276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Декупаж</vt:lpstr>
      <vt:lpstr>Декупаж</vt:lpstr>
      <vt:lpstr>История возникновения</vt:lpstr>
      <vt:lpstr>Презентация PowerPoint</vt:lpstr>
      <vt:lpstr>Стили</vt:lpstr>
      <vt:lpstr>Техника:</vt:lpstr>
      <vt:lpstr>Материалы</vt:lpstr>
      <vt:lpstr>Техника декупажа</vt:lpstr>
      <vt:lpstr>Подбор изображения</vt:lpstr>
      <vt:lpstr>Вырезание</vt:lpstr>
      <vt:lpstr>Тонирование </vt:lpstr>
      <vt:lpstr>Приклеивание</vt:lpstr>
      <vt:lpstr>Покрытие лаком </vt:lpstr>
      <vt:lpstr>Презентация PowerPoint</vt:lpstr>
      <vt:lpstr>Практическая работа</vt:lpstr>
      <vt:lpstr>Результат работы</vt:lpstr>
      <vt:lpstr>Спасибо за работу</vt:lpstr>
    </vt:vector>
  </TitlesOfParts>
  <Company>22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Декупаж</dc:title>
  <dc:creator>11</dc:creator>
  <cp:lastModifiedBy>user</cp:lastModifiedBy>
  <cp:revision>63</cp:revision>
  <dcterms:created xsi:type="dcterms:W3CDTF">2010-03-27T00:31:34Z</dcterms:created>
  <dcterms:modified xsi:type="dcterms:W3CDTF">2021-10-05T18:42:11Z</dcterms:modified>
</cp:coreProperties>
</file>