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256" r:id="rId4"/>
    <p:sldId id="277" r:id="rId5"/>
    <p:sldId id="257" r:id="rId6"/>
    <p:sldId id="263" r:id="rId7"/>
    <p:sldId id="279" r:id="rId8"/>
    <p:sldId id="259" r:id="rId9"/>
    <p:sldId id="260" r:id="rId10"/>
    <p:sldId id="262" r:id="rId11"/>
    <p:sldId id="265" r:id="rId12"/>
    <p:sldId id="269" r:id="rId13"/>
    <p:sldId id="271" r:id="rId14"/>
    <p:sldId id="273" r:id="rId15"/>
    <p:sldId id="274" r:id="rId16"/>
    <p:sldId id="289" r:id="rId17"/>
    <p:sldId id="284" r:id="rId18"/>
    <p:sldId id="287" r:id="rId19"/>
    <p:sldId id="285" r:id="rId20"/>
    <p:sldId id="286" r:id="rId21"/>
    <p:sldId id="28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5" autoAdjust="0"/>
    <p:restoredTop sz="86379" autoAdjust="0"/>
  </p:normalViewPr>
  <p:slideViewPr>
    <p:cSldViewPr>
      <p:cViewPr varScale="1">
        <p:scale>
          <a:sx n="63" d="100"/>
          <a:sy n="63" d="100"/>
        </p:scale>
        <p:origin x="9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BB431-0026-4B04-A062-82CF46FA5C55}" type="datetimeFigureOut">
              <a:rPr lang="ru-RU" smtClean="0"/>
              <a:t>вс 12.09.21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61F7C-B474-4012-AD43-0A47DF791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680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61F7C-B474-4012-AD43-0A47DF79108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944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вс 12.09.21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вс 12.09.21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вс 12.09.21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8F3A-B244-4195-83D3-D6D80B16F2E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вс 12.09.21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60D8-E915-4B15-A87E-82B705773D3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98392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8F3A-B244-4195-83D3-D6D80B16F2E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вс 12.09.21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60D8-E915-4B15-A87E-82B705773D3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134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8F3A-B244-4195-83D3-D6D80B16F2E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вс 12.09.21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23760D8-E915-4B15-A87E-82B705773D3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91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8F3A-B244-4195-83D3-D6D80B16F2E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вс 12.09.21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60D8-E915-4B15-A87E-82B705773D3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726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8F3A-B244-4195-83D3-D6D80B16F2E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вс 12.09.21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60D8-E915-4B15-A87E-82B705773D3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705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8F3A-B244-4195-83D3-D6D80B16F2E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вс 12.09.21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60D8-E915-4B15-A87E-82B705773D3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01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8F3A-B244-4195-83D3-D6D80B16F2E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вс 12.09.21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60D8-E915-4B15-A87E-82B705773D3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765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8F3A-B244-4195-83D3-D6D80B16F2E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вс 12.09.21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60D8-E915-4B15-A87E-82B705773D3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061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вс 12.09.21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8F3A-B244-4195-83D3-D6D80B16F2E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вс 12.09.21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60D8-E915-4B15-A87E-82B705773D3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828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8F3A-B244-4195-83D3-D6D80B16F2E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вс 12.09.21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60D8-E915-4B15-A87E-82B705773D3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033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8F3A-B244-4195-83D3-D6D80B16F2E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вс 12.09.21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60D8-E915-4B15-A87E-82B705773D3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333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8F3A-B244-4195-83D3-D6D80B16F2E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вс 12.09.21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60D8-E915-4B15-A87E-82B705773D3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44595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8F3A-B244-4195-83D3-D6D80B16F2E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вс 12.09.21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60D8-E915-4B15-A87E-82B705773D3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51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8F3A-B244-4195-83D3-D6D80B16F2E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вс 12.09.21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23760D8-E915-4B15-A87E-82B705773D3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3603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8F3A-B244-4195-83D3-D6D80B16F2E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вс 12.09.21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60D8-E915-4B15-A87E-82B705773D3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370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8F3A-B244-4195-83D3-D6D80B16F2E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вс 12.09.21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60D8-E915-4B15-A87E-82B705773D3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1163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8F3A-B244-4195-83D3-D6D80B16F2E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вс 12.09.21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60D8-E915-4B15-A87E-82B705773D3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9322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8F3A-B244-4195-83D3-D6D80B16F2E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вс 12.09.21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60D8-E915-4B15-A87E-82B705773D3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552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вс 12.09.21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8F3A-B244-4195-83D3-D6D80B16F2E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вс 12.09.21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60D8-E915-4B15-A87E-82B705773D3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047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8F3A-B244-4195-83D3-D6D80B16F2E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вс 12.09.21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60D8-E915-4B15-A87E-82B705773D3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6519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8F3A-B244-4195-83D3-D6D80B16F2E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вс 12.09.21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60D8-E915-4B15-A87E-82B705773D3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834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8F3A-B244-4195-83D3-D6D80B16F2E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вс 12.09.21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60D8-E915-4B15-A87E-82B705773D3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735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вс 12.09.21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вс 12.09.21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вс 12.09.21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вс 12.09.21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вс 12.09.21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вс 12.09.21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вс 12.09.21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2E78F3A-B244-4195-83D3-D6D80B16F2E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вс 12.09.21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23760D8-E915-4B15-A87E-82B705773D3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3760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2E78F3A-B244-4195-83D3-D6D80B16F2E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вс 12.09.21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23760D8-E915-4B15-A87E-82B705773D3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0317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Dina\Desktop\Солнечная система\the-univer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478" y="-17381"/>
            <a:ext cx="9324529" cy="687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Космическая математика</a:t>
            </a:r>
            <a:endParaRPr lang="ru-RU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96136" y="4221088"/>
            <a:ext cx="3240360" cy="165618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высшей квалификационной категории: </a:t>
            </a:r>
          </a:p>
          <a:p>
            <a:pPr algn="l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Рахманова </a:t>
            </a:r>
          </a:p>
          <a:p>
            <a:pPr algn="l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Земфира</a:t>
            </a:r>
          </a:p>
          <a:p>
            <a:pPr algn="l"/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Зенатьевна</a:t>
            </a:r>
            <a:endParaRPr lang="ru-R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AutoShape 2" descr="http://i.space.com/images/i/5922/wS2/PIA10969-1920.jpg?12925279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i.space.com/images/i/5922/wS2/PIA10969-1920.jpg?129252795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27585" y="312738"/>
            <a:ext cx="77048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200" i="1" dirty="0" smtClean="0">
                <a:solidFill>
                  <a:srgbClr val="FFFF00"/>
                </a:solidFill>
              </a:rPr>
              <a:t>МБДОУ </a:t>
            </a:r>
            <a:r>
              <a:rPr lang="ru-RU" sz="3200" i="1" dirty="0" err="1" smtClean="0">
                <a:solidFill>
                  <a:srgbClr val="FFFF00"/>
                </a:solidFill>
              </a:rPr>
              <a:t>Столбищенский</a:t>
            </a:r>
            <a:r>
              <a:rPr lang="ru-RU" sz="3200" i="1" dirty="0" smtClean="0">
                <a:solidFill>
                  <a:srgbClr val="FFFF00"/>
                </a:solidFill>
              </a:rPr>
              <a:t> детский сад «Акварелька»</a:t>
            </a:r>
            <a:endParaRPr lang="ru-RU" sz="3200" i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1880" y="630059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апреля 2021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773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ina\Desktop\Солнечная система\jupiter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08304" cy="688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7392" y="146"/>
            <a:ext cx="2386608" cy="6857853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Юпитер – самая большая планета в Солнечной системе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7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ina\Desktop\Солнечная система\63683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Сатурн – планета с кольцами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92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ina\Desktop\Солнечная система\uranus_3d_space_screensaver-15959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1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Уран – ледяной гигант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82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ina\Desktop\Солнечная система\нептун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Нептун – самая ветреная планета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70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3. Снаряжали мы ракету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8984" y="6248400"/>
            <a:ext cx="609600" cy="609600"/>
          </a:xfrm>
        </p:spPr>
      </p:pic>
      <p:pic>
        <p:nvPicPr>
          <p:cNvPr id="1026" name="Picture 2" descr="https://st3.depositphotos.com/4323461/18593/v/1600/depositphotos_185935396-stock-illustration-disco-party-astronauts-dancing-me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" r="4172" b="1095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57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" r="717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836712"/>
          </a:xfrm>
        </p:spPr>
        <p:txBody>
          <a:bodyPr>
            <a:norm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Черная дыра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403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7-конечная звезда 5"/>
          <p:cNvSpPr/>
          <p:nvPr/>
        </p:nvSpPr>
        <p:spPr>
          <a:xfrm>
            <a:off x="2214546" y="2285992"/>
            <a:ext cx="914400" cy="914400"/>
          </a:xfrm>
          <a:prstGeom prst="star7">
            <a:avLst>
              <a:gd name="adj" fmla="val 21532"/>
              <a:gd name="hf" fmla="val 102572"/>
              <a:gd name="vf" fmla="val 10521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7-конечная звезда 11"/>
          <p:cNvSpPr/>
          <p:nvPr/>
        </p:nvSpPr>
        <p:spPr>
          <a:xfrm>
            <a:off x="2928926" y="2786058"/>
            <a:ext cx="914400" cy="914400"/>
          </a:xfrm>
          <a:prstGeom prst="star7">
            <a:avLst>
              <a:gd name="adj" fmla="val 21532"/>
              <a:gd name="hf" fmla="val 102572"/>
              <a:gd name="vf" fmla="val 10521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7-конечная звезда 14"/>
          <p:cNvSpPr/>
          <p:nvPr/>
        </p:nvSpPr>
        <p:spPr>
          <a:xfrm>
            <a:off x="1142976" y="2500306"/>
            <a:ext cx="914400" cy="914400"/>
          </a:xfrm>
          <a:prstGeom prst="star7">
            <a:avLst>
              <a:gd name="adj" fmla="val 21532"/>
              <a:gd name="hf" fmla="val 102572"/>
              <a:gd name="vf" fmla="val 105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7-конечная звезда 16"/>
          <p:cNvSpPr/>
          <p:nvPr/>
        </p:nvSpPr>
        <p:spPr>
          <a:xfrm>
            <a:off x="6000760" y="2143116"/>
            <a:ext cx="914400" cy="914400"/>
          </a:xfrm>
          <a:prstGeom prst="star7">
            <a:avLst>
              <a:gd name="adj" fmla="val 21532"/>
              <a:gd name="hf" fmla="val 102572"/>
              <a:gd name="vf" fmla="val 10521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7-конечная звезда 18"/>
          <p:cNvSpPr/>
          <p:nvPr/>
        </p:nvSpPr>
        <p:spPr>
          <a:xfrm>
            <a:off x="1500166" y="3357562"/>
            <a:ext cx="914400" cy="914400"/>
          </a:xfrm>
          <a:prstGeom prst="star7">
            <a:avLst>
              <a:gd name="adj" fmla="val 21532"/>
              <a:gd name="hf" fmla="val 102572"/>
              <a:gd name="vf" fmla="val 105210"/>
            </a:avLst>
          </a:prstGeom>
          <a:solidFill>
            <a:srgbClr val="FDF9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7-конечная звезда 19"/>
          <p:cNvSpPr/>
          <p:nvPr/>
        </p:nvSpPr>
        <p:spPr>
          <a:xfrm>
            <a:off x="6715140" y="2714620"/>
            <a:ext cx="914400" cy="914400"/>
          </a:xfrm>
          <a:prstGeom prst="star7">
            <a:avLst>
              <a:gd name="adj" fmla="val 21532"/>
              <a:gd name="hf" fmla="val 102572"/>
              <a:gd name="vf" fmla="val 105210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7-конечная звезда 20"/>
          <p:cNvSpPr/>
          <p:nvPr/>
        </p:nvSpPr>
        <p:spPr>
          <a:xfrm>
            <a:off x="5786446" y="3357562"/>
            <a:ext cx="914400" cy="914400"/>
          </a:xfrm>
          <a:prstGeom prst="star7">
            <a:avLst>
              <a:gd name="adj" fmla="val 21532"/>
              <a:gd name="hf" fmla="val 102572"/>
              <a:gd name="vf" fmla="val 10521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6-конечная звезда 10"/>
          <p:cNvSpPr/>
          <p:nvPr/>
        </p:nvSpPr>
        <p:spPr>
          <a:xfrm>
            <a:off x="2571736" y="3786190"/>
            <a:ext cx="914400" cy="914400"/>
          </a:xfrm>
          <a:prstGeom prst="star6">
            <a:avLst>
              <a:gd name="adj" fmla="val 18868"/>
              <a:gd name="hf" fmla="val 11547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879 L 0.08316 -0.03519 C 0.10087 -0.04537 0.12639 -0.04861 0.15278 -0.04514 C 0.18282 -0.04121 0.20643 -0.03172 0.22222 -0.01713 L 0.29896 0.04768 " pathEditMode="relative" rAng="336397" ptsTypes="FffFF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00" y="-170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75 -0.01574 L 0.10937 -0.07778 C 0.1283 -0.0919 0.15694 -0.09954 0.18628 -0.09954 C 0.22031 -0.09954 0.24739 -0.0919 0.26632 -0.07778 L 0.35729 -0.01574 " pathEditMode="relative" rAng="0" ptsTypes="FffFF"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0" y="-420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.03866 L 0.08316 -0.04329 C 0.10052 -0.06181 0.12674 -0.07199 0.15382 -0.07199 C 0.1849 -0.07199 0.20972 -0.06181 0.22708 -0.04329 L 0.31042 0.03866 " pathEditMode="relative" rAng="0" ptsTypes="FffFF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0" y="-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729 -0.01574 C 0.3658 -0.00602 0.37552 0.0037 0.38021 0.01667 C 0.38507 0.03079 0.38819 0.04792 0.39114 0.06505 C 0.39427 0.08218 0.39305 0.09676 0.39201 0.11296 C 0.3908 0.12801 0.38889 0.14421 0.38246 0.1581 C 0.37743 0.17199 0.36805 0.1838 0.35764 0.19306 C 0.34826 0.20185 0.33663 0.20833 0.32465 0.2125 C 0.31284 0.2162 0.30086 0.21759 0.28958 0.2162 C 0.2776 0.21458 0.26649 0.20903 0.25659 0.19931 C 0.24705 0.1912 0.23836 0.17986 0.2335 0.16574 C 0.22777 0.15301 0.22482 0.13472 0.22413 0.11991 C 0.22205 0.10556 0.22205 0.08843 0.22621 0.07338 C 0.23021 0.05903 0.23854 0.04792 0.25017 0.04097 C 0.26215 0.03588 0.2743 0.03982 0.28281 0.04861 C 0.29027 0.05671 0.29618 0.07107 0.29826 0.08796 C 0.2993 0.10532 0.29913 0.1213 0.29496 0.13519 C 0.2908 0.14907 0.29184 0.15162 0.27309 0.17107 C 0.25607 0.1912 0.23784 0.1882 0.22725 0.19051 C 0.21614 0.19167 0.20677 0.18727 0.19548 0.1831 C 0.1842 0.17778 0.17274 0.1669 0.16475 0.15695 C 0.15729 0.14722 0.15347 0.13403 0.14826 0.1132 C 0.14409 0.09236 0.1434 0.08171 0.14253 0.06551 C 0.14149 0.04954 0.14062 0.0338 0.14045 0.01852 " pathEditMode="relative" rAng="-266610" ptsTypes="fffffffffffffffffffffff">
                                      <p:cBhvr>
                                        <p:cTn id="7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1230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8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41 0.03866 C 0.3184 0.0493 0.32743 0.05995 0.33142 0.07338 C 0.33541 0.08796 0.3375 0.10532 0.33941 0.12268 C 0.34149 0.14004 0.33941 0.15463 0.3375 0.1706 C 0.33541 0.18541 0.33246 0.20139 0.32534 0.21458 C 0.31944 0.22801 0.30937 0.23866 0.29844 0.24676 C 0.28837 0.25463 0.27639 0.25995 0.26441 0.26273 C 0.25243 0.26528 0.24045 0.26528 0.22934 0.26273 C 0.21736 0.25995 0.20642 0.25324 0.19739 0.24259 C 0.18837 0.23333 0.18038 0.22129 0.17639 0.20671 C 0.17135 0.19329 0.16944 0.17477 0.16944 0.15995 C 0.1684 0.14537 0.16944 0.12801 0.17448 0.11342 C 0.17934 0.1 0.18837 0.08935 0.20034 0.08403 C 0.2125 0.08009 0.22448 0.08541 0.23246 0.09467 C 0.23941 0.10393 0.24444 0.11875 0.24548 0.13588 C 0.24548 0.15324 0.24444 0.16921 0.23941 0.18264 C 0.23437 0.19606 0.23541 0.19861 0.21545 0.21597 C 0.19739 0.23472 0.17934 0.2294 0.1684 0.23055 C 0.15746 0.23055 0.14844 0.22523 0.1375 0.21991 C 0.12534 0.21342 0.11545 0.20139 0.10833 0.19074 C 0.10139 0.18009 0.09844 0.16666 0.09444 0.14537 C 0.09149 0.12407 0.09149 0.11342 0.09149 0.09722 C 0.09149 0.08125 0.09149 0.06528 0.09149 0.0493 " pathEditMode="relative" rAng="0" ptsTypes="fffffffffffffffffffffff"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0" y="1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63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49 0.04931 L 0.38142 -0.2238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0" y="-1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12" grpId="0" animBg="1"/>
      <p:bldP spid="12" grpId="1" animBg="1"/>
      <p:bldP spid="12" grpId="2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11" grpId="0" animBg="1"/>
      <p:bldP spid="11" grpId="1" animBg="1"/>
      <p:bldP spid="11" grpId="2" animBg="1"/>
      <p:bldP spid="11" grpId="3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7-конечная звезда 6"/>
          <p:cNvSpPr/>
          <p:nvPr/>
        </p:nvSpPr>
        <p:spPr>
          <a:xfrm>
            <a:off x="500034" y="500042"/>
            <a:ext cx="785818" cy="857256"/>
          </a:xfrm>
          <a:prstGeom prst="star7">
            <a:avLst>
              <a:gd name="adj" fmla="val 17968"/>
              <a:gd name="hf" fmla="val 102572"/>
              <a:gd name="vf" fmla="val 10521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7-конечная звезда 7"/>
          <p:cNvSpPr/>
          <p:nvPr/>
        </p:nvSpPr>
        <p:spPr>
          <a:xfrm>
            <a:off x="500034" y="1643050"/>
            <a:ext cx="857256" cy="714380"/>
          </a:xfrm>
          <a:prstGeom prst="star7">
            <a:avLst>
              <a:gd name="adj" fmla="val 17968"/>
              <a:gd name="hf" fmla="val 102572"/>
              <a:gd name="vf" fmla="val 10521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7-конечная звезда 8"/>
          <p:cNvSpPr/>
          <p:nvPr/>
        </p:nvSpPr>
        <p:spPr>
          <a:xfrm>
            <a:off x="1785918" y="571480"/>
            <a:ext cx="785818" cy="714380"/>
          </a:xfrm>
          <a:prstGeom prst="star7">
            <a:avLst>
              <a:gd name="adj" fmla="val 17968"/>
              <a:gd name="hf" fmla="val 102572"/>
              <a:gd name="vf" fmla="val 10521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7-конечная звезда 9"/>
          <p:cNvSpPr/>
          <p:nvPr/>
        </p:nvSpPr>
        <p:spPr>
          <a:xfrm>
            <a:off x="1785918" y="1571612"/>
            <a:ext cx="785818" cy="785818"/>
          </a:xfrm>
          <a:prstGeom prst="star7">
            <a:avLst>
              <a:gd name="adj" fmla="val 17968"/>
              <a:gd name="hf" fmla="val 102572"/>
              <a:gd name="vf" fmla="val 10521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7-конечная звезда 10"/>
          <p:cNvSpPr/>
          <p:nvPr/>
        </p:nvSpPr>
        <p:spPr>
          <a:xfrm>
            <a:off x="3571868" y="1214422"/>
            <a:ext cx="857256" cy="714380"/>
          </a:xfrm>
          <a:prstGeom prst="star7">
            <a:avLst>
              <a:gd name="adj" fmla="val 19156"/>
              <a:gd name="hf" fmla="val 102572"/>
              <a:gd name="vf" fmla="val 10521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7-конечная звезда 11"/>
          <p:cNvSpPr/>
          <p:nvPr/>
        </p:nvSpPr>
        <p:spPr>
          <a:xfrm>
            <a:off x="3000364" y="2714620"/>
            <a:ext cx="857256" cy="714380"/>
          </a:xfrm>
          <a:prstGeom prst="star7">
            <a:avLst>
              <a:gd name="adj" fmla="val 19156"/>
              <a:gd name="hf" fmla="val 102572"/>
              <a:gd name="vf" fmla="val 10521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7-конечная звезда 12"/>
          <p:cNvSpPr/>
          <p:nvPr/>
        </p:nvSpPr>
        <p:spPr>
          <a:xfrm>
            <a:off x="4286248" y="2714620"/>
            <a:ext cx="785818" cy="714380"/>
          </a:xfrm>
          <a:prstGeom prst="star7">
            <a:avLst>
              <a:gd name="adj" fmla="val 19156"/>
              <a:gd name="hf" fmla="val 102572"/>
              <a:gd name="vf" fmla="val 10521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7-конечная звезда 13"/>
          <p:cNvSpPr/>
          <p:nvPr/>
        </p:nvSpPr>
        <p:spPr>
          <a:xfrm>
            <a:off x="3643306" y="4143380"/>
            <a:ext cx="785818" cy="714380"/>
          </a:xfrm>
          <a:prstGeom prst="star7">
            <a:avLst>
              <a:gd name="adj" fmla="val 19156"/>
              <a:gd name="hf" fmla="val 102572"/>
              <a:gd name="vf" fmla="val 10521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7-конечная звезда 14"/>
          <p:cNvSpPr/>
          <p:nvPr/>
        </p:nvSpPr>
        <p:spPr>
          <a:xfrm>
            <a:off x="5857884" y="4286256"/>
            <a:ext cx="785818" cy="857256"/>
          </a:xfrm>
          <a:prstGeom prst="star7">
            <a:avLst>
              <a:gd name="adj" fmla="val 19156"/>
              <a:gd name="hf" fmla="val 102572"/>
              <a:gd name="vf" fmla="val 10521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7-конечная звезда 15"/>
          <p:cNvSpPr/>
          <p:nvPr/>
        </p:nvSpPr>
        <p:spPr>
          <a:xfrm>
            <a:off x="5286380" y="5500702"/>
            <a:ext cx="785818" cy="785818"/>
          </a:xfrm>
          <a:prstGeom prst="star7">
            <a:avLst>
              <a:gd name="adj" fmla="val 19156"/>
              <a:gd name="hf" fmla="val 102572"/>
              <a:gd name="vf" fmla="val 10521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7-конечная звезда 16"/>
          <p:cNvSpPr/>
          <p:nvPr/>
        </p:nvSpPr>
        <p:spPr>
          <a:xfrm>
            <a:off x="6715140" y="4357694"/>
            <a:ext cx="785818" cy="785818"/>
          </a:xfrm>
          <a:prstGeom prst="star7">
            <a:avLst>
              <a:gd name="adj" fmla="val 19156"/>
              <a:gd name="hf" fmla="val 102572"/>
              <a:gd name="vf" fmla="val 10521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7-конечная звезда 17"/>
          <p:cNvSpPr/>
          <p:nvPr/>
        </p:nvSpPr>
        <p:spPr>
          <a:xfrm>
            <a:off x="7143768" y="5429264"/>
            <a:ext cx="857256" cy="785818"/>
          </a:xfrm>
          <a:prstGeom prst="star7">
            <a:avLst>
              <a:gd name="adj" fmla="val 19156"/>
              <a:gd name="hf" fmla="val 102572"/>
              <a:gd name="vf" fmla="val 10521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7-конечная звезда 18"/>
          <p:cNvSpPr/>
          <p:nvPr/>
        </p:nvSpPr>
        <p:spPr>
          <a:xfrm>
            <a:off x="1357290" y="4143380"/>
            <a:ext cx="571504" cy="642942"/>
          </a:xfrm>
          <a:prstGeom prst="star7">
            <a:avLst>
              <a:gd name="adj" fmla="val 19393"/>
              <a:gd name="hf" fmla="val 102572"/>
              <a:gd name="vf" fmla="val 10521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7-конечная звезда 20"/>
          <p:cNvSpPr/>
          <p:nvPr/>
        </p:nvSpPr>
        <p:spPr>
          <a:xfrm>
            <a:off x="2000232" y="4429132"/>
            <a:ext cx="571504" cy="642942"/>
          </a:xfrm>
          <a:prstGeom prst="star7">
            <a:avLst>
              <a:gd name="adj" fmla="val 19393"/>
              <a:gd name="hf" fmla="val 102572"/>
              <a:gd name="vf" fmla="val 10521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7-конечная звезда 21"/>
          <p:cNvSpPr/>
          <p:nvPr/>
        </p:nvSpPr>
        <p:spPr>
          <a:xfrm>
            <a:off x="2285984" y="5000636"/>
            <a:ext cx="571504" cy="642942"/>
          </a:xfrm>
          <a:prstGeom prst="star7">
            <a:avLst>
              <a:gd name="adj" fmla="val 19393"/>
              <a:gd name="hf" fmla="val 102572"/>
              <a:gd name="vf" fmla="val 10521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7-конечная звезда 22"/>
          <p:cNvSpPr/>
          <p:nvPr/>
        </p:nvSpPr>
        <p:spPr>
          <a:xfrm>
            <a:off x="714348" y="4357694"/>
            <a:ext cx="571504" cy="642942"/>
          </a:xfrm>
          <a:prstGeom prst="star7">
            <a:avLst>
              <a:gd name="adj" fmla="val 19393"/>
              <a:gd name="hf" fmla="val 102572"/>
              <a:gd name="vf" fmla="val 10521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7-конечная звезда 23"/>
          <p:cNvSpPr/>
          <p:nvPr/>
        </p:nvSpPr>
        <p:spPr>
          <a:xfrm>
            <a:off x="2000232" y="5643578"/>
            <a:ext cx="571504" cy="642942"/>
          </a:xfrm>
          <a:prstGeom prst="star7">
            <a:avLst>
              <a:gd name="adj" fmla="val 19393"/>
              <a:gd name="hf" fmla="val 102572"/>
              <a:gd name="vf" fmla="val 10521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7-конечная звезда 24"/>
          <p:cNvSpPr/>
          <p:nvPr/>
        </p:nvSpPr>
        <p:spPr>
          <a:xfrm>
            <a:off x="714348" y="5643578"/>
            <a:ext cx="571504" cy="642942"/>
          </a:xfrm>
          <a:prstGeom prst="star7">
            <a:avLst>
              <a:gd name="adj" fmla="val 19393"/>
              <a:gd name="hf" fmla="val 102572"/>
              <a:gd name="vf" fmla="val 10521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7-конечная звезда 25"/>
          <p:cNvSpPr/>
          <p:nvPr/>
        </p:nvSpPr>
        <p:spPr>
          <a:xfrm>
            <a:off x="428596" y="5000636"/>
            <a:ext cx="571504" cy="642942"/>
          </a:xfrm>
          <a:prstGeom prst="star7">
            <a:avLst>
              <a:gd name="adj" fmla="val 19393"/>
              <a:gd name="hf" fmla="val 102572"/>
              <a:gd name="vf" fmla="val 10521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7-конечная звезда 26"/>
          <p:cNvSpPr/>
          <p:nvPr/>
        </p:nvSpPr>
        <p:spPr>
          <a:xfrm>
            <a:off x="1357290" y="5929330"/>
            <a:ext cx="571504" cy="642942"/>
          </a:xfrm>
          <a:prstGeom prst="star7">
            <a:avLst>
              <a:gd name="adj" fmla="val 19393"/>
              <a:gd name="hf" fmla="val 102572"/>
              <a:gd name="vf" fmla="val 10521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7-конечная звезда 28"/>
          <p:cNvSpPr/>
          <p:nvPr/>
        </p:nvSpPr>
        <p:spPr>
          <a:xfrm>
            <a:off x="6643702" y="357166"/>
            <a:ext cx="785818" cy="714380"/>
          </a:xfrm>
          <a:prstGeom prst="star7">
            <a:avLst>
              <a:gd name="adj" fmla="val 17873"/>
              <a:gd name="hf" fmla="val 102572"/>
              <a:gd name="vf" fmla="val 10521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7-конечная звезда 29"/>
          <p:cNvSpPr/>
          <p:nvPr/>
        </p:nvSpPr>
        <p:spPr>
          <a:xfrm>
            <a:off x="7429520" y="2285992"/>
            <a:ext cx="785818" cy="714380"/>
          </a:xfrm>
          <a:prstGeom prst="star7">
            <a:avLst>
              <a:gd name="adj" fmla="val 17873"/>
              <a:gd name="hf" fmla="val 102572"/>
              <a:gd name="vf" fmla="val 10521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7-конечная звезда 30"/>
          <p:cNvSpPr/>
          <p:nvPr/>
        </p:nvSpPr>
        <p:spPr>
          <a:xfrm>
            <a:off x="5929322" y="2285992"/>
            <a:ext cx="785818" cy="714380"/>
          </a:xfrm>
          <a:prstGeom prst="star7">
            <a:avLst>
              <a:gd name="adj" fmla="val 17873"/>
              <a:gd name="hf" fmla="val 102572"/>
              <a:gd name="vf" fmla="val 10521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4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3" b="8102"/>
          <a:stretch/>
        </p:blipFill>
        <p:spPr>
          <a:xfrm rot="5400000">
            <a:off x="1170889" y="-1150983"/>
            <a:ext cx="6838094" cy="9179872"/>
          </a:xfrm>
          <a:prstGeom prst="rect">
            <a:avLst/>
          </a:prstGeom>
        </p:spPr>
      </p:pic>
      <p:pic>
        <p:nvPicPr>
          <p:cNvPr id="3" name="4. приземление ракеты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3.1204" end="1146.43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8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70846" cy="6858000"/>
          </a:xfrm>
        </p:spPr>
      </p:pic>
      <p:sp>
        <p:nvSpPr>
          <p:cNvPr id="5" name="Прямоугольник 4"/>
          <p:cNvSpPr/>
          <p:nvPr/>
        </p:nvSpPr>
        <p:spPr>
          <a:xfrm rot="778175">
            <a:off x="2285391" y="761448"/>
            <a:ext cx="65937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FadeLeft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 удачным приземлением!</a:t>
            </a:r>
            <a:endParaRPr lang="ru-RU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693044">
            <a:off x="2402455" y="2093866"/>
            <a:ext cx="181493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Акварелька</a:t>
            </a:r>
            <a:endParaRPr lang="ru-RU" sz="2400" b="1" cap="none" spc="0" dirty="0">
              <a:ln w="11430"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4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kosmicheskaya_muzyka_V_otryv_-_kosmicheskaya_muzyka_(iPleer.fm)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3889.3333"/>
                  <p14:fade out="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4528" y="5877272"/>
            <a:ext cx="609600" cy="6374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3" b="8102"/>
          <a:stretch/>
        </p:blipFill>
        <p:spPr>
          <a:xfrm rot="16200000">
            <a:off x="1170889" y="-1150983"/>
            <a:ext cx="6838094" cy="91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0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Планеты вращаются вокруг Солнца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Dina\Desktop\Солнечная система\solarsystem2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650"/>
            <a:ext cx="9144001" cy="573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486" b="8418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73" b="8102"/>
          <a:stretch/>
        </p:blipFill>
        <p:spPr>
          <a:xfrm rot="1469779">
            <a:off x="-29664" y="3067445"/>
            <a:ext cx="1961375" cy="2633068"/>
          </a:xfrm>
          <a:prstGeom prst="rect">
            <a:avLst/>
          </a:prstGeom>
        </p:spPr>
      </p:pic>
      <p:pic>
        <p:nvPicPr>
          <p:cNvPr id="7" name="1. Взлет ракет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79060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3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21 -0.14728 C 0.03212 -0.14982 0.03507 -0.15445 0.04028 -0.15907 C 0.04531 -0.17225 0.04566 -0.16948 0.05607 -0.17294 C 0.06093 -0.18011 0.06701 -0.18196 0.07361 -0.18474 C 0.08541 -0.20069 0.10139 -0.20739 0.11736 -0.21294 C 0.12153 -0.21803 0.12482 -0.22312 0.12968 -0.22682 C 0.13281 -0.23352 0.13732 -0.23722 0.14028 -0.2437 C 0.14375 -0.2504 0.14635 -0.25757 0.1526 -0.26173 C 0.15764 -0.2652 0.16614 -0.2689 0.17187 -0.27121 C 0.175 -0.27537 0.17916 -0.27861 0.18229 -0.28323 C 0.18819 -0.29063 0.18906 -0.29526 0.19809 -0.29919 C 0.20521 -0.30867 0.20816 -0.31422 0.21736 -0.31791 C 0.22048 -0.32924 0.21718 -0.32161 0.2243 -0.32948 C 0.22569 -0.33086 0.22639 -0.33341 0.22795 -0.33433 C 0.23125 -0.33664 0.23854 -0.33896 0.23854 -0.33872 C 0.24028 -0.34127 0.24218 -0.34312 0.24357 -0.34589 C 0.24479 -0.34797 0.24427 -0.35098 0.24548 -0.35306 C 0.24774 -0.35699 0.25139 -0.35884 0.25434 -0.36231 C 0.25764 -0.37549 0.25659 -0.38081 0.26475 -0.38797 C 0.26805 -0.40138 0.27621 -0.40948 0.28593 -0.41364 C 0.28767 -0.41526 0.28975 -0.41618 0.29114 -0.41826 C 0.29271 -0.42034 0.29288 -0.42358 0.29462 -0.42543 C 0.296 -0.42705 0.29826 -0.42659 0.29982 -0.42774 C 0.30694 -0.43237 0.31354 -0.43537 0.321 -0.4393 C 0.32812 -0.44924 0.33732 -0.45017 0.34548 -0.45803 C 0.34791 -0.46034 0.35 -0.46335 0.3526 -0.4652 C 0.3559 -0.46751 0.36302 -0.46982 0.36302 -0.46959 C 0.36475 -0.47213 0.36632 -0.47491 0.3684 -0.47676 C 0.36996 -0.47815 0.37222 -0.47745 0.37361 -0.47907 C 0.37534 -0.48092 0.37552 -0.48416 0.37708 -0.48624 C 0.38038 -0.49086 0.38333 -0.49133 0.38767 -0.49317 C 0.39531 -0.49988 0.40503 -0.50404 0.41371 -0.50705 C 0.41875 -0.51375 0.42656 -0.51815 0.43298 -0.52115 C 0.43559 -0.52416 0.43732 -0.52855 0.44028 -0.53063 C 0.4434 -0.53294 0.45069 -0.53526 0.45069 -0.53502 C 0.45868 -0.54543 0.45225 -0.53919 0.47153 -0.54219 C 0.48055 -0.54358 0.48802 -0.54543 0.49618 -0.54913 C 0.50764 -0.56485 0.52326 -0.56277 0.53854 -0.56554 C 0.59357 -0.56346 0.64722 -0.56346 0.70173 -0.5563 C 0.71441 -0.55052 0.72725 -0.54635 0.74028 -0.54219 C 0.75538 -0.52878 0.77378 -0.53086 0.79114 -0.52809 C 0.79288 -0.52647 0.79635 -0.52346 0.79635 -0.52323 " pathEditMode="relative" rAng="0" ptsTypes="fffffffffffffffffffffffffffffffffffffffffA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07" y="-209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ina\Desktop\Солнечная система\oboik.ru_43589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7" y="12177"/>
            <a:ext cx="91416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100392" y="6453336"/>
            <a:ext cx="1043608" cy="4046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635896" y="4149080"/>
            <a:ext cx="5508104" cy="2706332"/>
          </a:xfrm>
          <a:solidFill>
            <a:schemeClr val="tx1"/>
          </a:solidFill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Луна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вращается вокруг Земли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2. Сигнал SO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743.273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61485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1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4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-7567"/>
            <a:ext cx="3702024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23481" y="2636912"/>
            <a:ext cx="3493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скафандр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192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ina\Desktop\Солнечная система\4421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2200" y="274638"/>
            <a:ext cx="2664296" cy="6250706"/>
          </a:xfrm>
        </p:spPr>
        <p:txBody>
          <a:bodyPr/>
          <a:lstStyle/>
          <a:p>
            <a:r>
              <a:rPr lang="ru-RU" sz="3600" dirty="0" smtClean="0">
                <a:solidFill>
                  <a:schemeClr val="bg1"/>
                </a:solidFill>
              </a:rPr>
              <a:t>Меркурий – самая близкая к Солнцу планета и самая быстрая из них</a:t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2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ina\Desktop\Солнечная система\03a0e_big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6"/>
          <a:stretch/>
        </p:blipFill>
        <p:spPr bwMode="auto">
          <a:xfrm>
            <a:off x="323528" y="836712"/>
            <a:ext cx="8460432" cy="585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24" y="11266"/>
            <a:ext cx="9124675" cy="1617534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Венера</a:t>
            </a:r>
            <a:r>
              <a:rPr lang="ru-RU" dirty="0" smtClean="0">
                <a:solidFill>
                  <a:schemeClr val="bg1"/>
                </a:solidFill>
              </a:rPr>
              <a:t> – </a:t>
            </a:r>
            <a:r>
              <a:rPr lang="ru-RU" sz="3600" dirty="0" smtClean="0">
                <a:solidFill>
                  <a:schemeClr val="bg1"/>
                </a:solidFill>
              </a:rPr>
              <a:t>эту планету называют сестрой Земли, но жить на ней нельзя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ina\Desktop\Солнечная система\Earth_from_Space-1024x102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0" y="1844824"/>
            <a:ext cx="3250704" cy="3528392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Земля – планета, на которой мы живем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36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ina\Desktop\Солнечная система\45752217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6256" cy="687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8183" y="0"/>
            <a:ext cx="2897979" cy="6858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Марс – красная планета, также похожа на Землю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7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пекс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>
        <a:solidFill>
          <a:srgbClr val="FFC000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Апекс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>
        <a:solidFill>
          <a:srgbClr val="FFC000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99</Words>
  <Application>Microsoft Office PowerPoint</Application>
  <PresentationFormat>Экран (4:3)</PresentationFormat>
  <Paragraphs>22</Paragraphs>
  <Slides>19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19</vt:i4>
      </vt:variant>
    </vt:vector>
  </HeadingPairs>
  <TitlesOfParts>
    <vt:vector size="30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Тема Office</vt:lpstr>
      <vt:lpstr>Апекс</vt:lpstr>
      <vt:lpstr>1_Апекс</vt:lpstr>
      <vt:lpstr>Космическая математика</vt:lpstr>
      <vt:lpstr>Презентация PowerPoint</vt:lpstr>
      <vt:lpstr>Планеты вращаются вокруг Солнца</vt:lpstr>
      <vt:lpstr>Луна вращается вокруг Земли</vt:lpstr>
      <vt:lpstr>Презентация PowerPoint</vt:lpstr>
      <vt:lpstr>Меркурий – самая близкая к Солнцу планета и самая быстрая из них  </vt:lpstr>
      <vt:lpstr>Венера – эту планету называют сестрой Земли, но жить на ней нельзя </vt:lpstr>
      <vt:lpstr>Земля – планета, на которой мы живем</vt:lpstr>
      <vt:lpstr>Марс – красная планета, также похожа на Землю</vt:lpstr>
      <vt:lpstr>Юпитер – самая большая планета в Солнечной системе</vt:lpstr>
      <vt:lpstr>Сатурн – планета с кольцами </vt:lpstr>
      <vt:lpstr>Уран – ледяной гигант</vt:lpstr>
      <vt:lpstr>Нептун – самая ветреная планета</vt:lpstr>
      <vt:lpstr>Презентация PowerPoint</vt:lpstr>
      <vt:lpstr>Черная дыра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Солнечная система</dc:title>
  <dc:creator>Dina</dc:creator>
  <cp:lastModifiedBy>1</cp:lastModifiedBy>
  <cp:revision>88</cp:revision>
  <dcterms:created xsi:type="dcterms:W3CDTF">2013-10-22T05:46:00Z</dcterms:created>
  <dcterms:modified xsi:type="dcterms:W3CDTF">2021-09-12T19:52:58Z</dcterms:modified>
</cp:coreProperties>
</file>