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40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78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2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7946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765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6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770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715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1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8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12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40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38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10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26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238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4C9D-B0F8-44D0-9F4C-73ADC8B94851}" type="datetimeFigureOut">
              <a:rPr lang="ru-RU" smtClean="0"/>
              <a:pPr/>
              <a:t>18.06.2021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20493E-0C54-49C3-BDE3-2942BEF690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344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969818"/>
            <a:ext cx="7766936" cy="3081018"/>
          </a:xfrm>
        </p:spPr>
        <p:txBody>
          <a:bodyPr/>
          <a:lstStyle/>
          <a:p>
            <a:r>
              <a:rPr lang="ru-RU" dirty="0" smtClean="0"/>
              <a:t>Современные </a:t>
            </a:r>
            <a:r>
              <a:rPr lang="ru-RU" dirty="0" err="1" smtClean="0"/>
              <a:t>здоровьесберегающие</a:t>
            </a:r>
            <a:r>
              <a:rPr lang="ru-RU" dirty="0" smtClean="0"/>
              <a:t> </a:t>
            </a:r>
            <a:r>
              <a:rPr lang="ru-RU" dirty="0" err="1" smtClean="0"/>
              <a:t>техологии</a:t>
            </a:r>
            <a:r>
              <a:rPr lang="ru-RU" dirty="0" smtClean="0"/>
              <a:t> в ДОУ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3" y="4829176"/>
            <a:ext cx="3744740" cy="1771650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Материал подготовили: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err="1" smtClean="0">
                <a:solidFill>
                  <a:schemeClr val="tx1"/>
                </a:solidFill>
              </a:rPr>
              <a:t>Мавлонова</a:t>
            </a:r>
            <a:r>
              <a:rPr lang="ru-RU" sz="1500" dirty="0" smtClean="0">
                <a:solidFill>
                  <a:schemeClr val="tx1"/>
                </a:solidFill>
              </a:rPr>
              <a:t> Б.А.</a:t>
            </a:r>
          </a:p>
          <a:p>
            <a:r>
              <a:rPr lang="ru-RU" sz="1500" dirty="0" err="1" smtClean="0">
                <a:solidFill>
                  <a:schemeClr val="tx1"/>
                </a:solidFill>
              </a:rPr>
              <a:t>Довудова</a:t>
            </a:r>
            <a:r>
              <a:rPr lang="ru-RU" sz="1500" dirty="0" smtClean="0">
                <a:solidFill>
                  <a:schemeClr val="tx1"/>
                </a:solidFill>
              </a:rPr>
              <a:t> Г.Р.</a:t>
            </a:r>
          </a:p>
          <a:p>
            <a:r>
              <a:rPr lang="ru-RU" sz="1500" dirty="0" err="1" smtClean="0">
                <a:solidFill>
                  <a:schemeClr val="tx1"/>
                </a:solidFill>
              </a:rPr>
              <a:t>Ковальцова</a:t>
            </a:r>
            <a:r>
              <a:rPr lang="ru-RU" sz="1500" dirty="0" smtClean="0">
                <a:solidFill>
                  <a:schemeClr val="tx1"/>
                </a:solidFill>
              </a:rPr>
              <a:t> Ж.Н.</a:t>
            </a:r>
          </a:p>
          <a:p>
            <a:r>
              <a:rPr lang="ru-RU" sz="1500" dirty="0" err="1" smtClean="0">
                <a:solidFill>
                  <a:schemeClr val="tx1"/>
                </a:solidFill>
              </a:rPr>
              <a:t>Гирфанова</a:t>
            </a:r>
            <a:r>
              <a:rPr lang="ru-RU" sz="1500" dirty="0" smtClean="0">
                <a:solidFill>
                  <a:schemeClr val="tx1"/>
                </a:solidFill>
              </a:rPr>
              <a:t> А.Г.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73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Пальчиковая гимнастика </a:t>
            </a:r>
            <a:endParaRPr lang="ru-RU" dirty="0"/>
          </a:p>
        </p:txBody>
      </p:sp>
      <p:pic>
        <p:nvPicPr>
          <p:cNvPr id="10" name="Содержимое 9" descr="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31" y="1743869"/>
            <a:ext cx="5715000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fmt_81_24_pal_chikovaya_gimnastik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2714625"/>
            <a:ext cx="5252720" cy="352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526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Физкультминутки </a:t>
            </a:r>
            <a:endParaRPr lang="ru-RU" dirty="0"/>
          </a:p>
        </p:txBody>
      </p:sp>
      <p:pic>
        <p:nvPicPr>
          <p:cNvPr id="6" name="Содержимое 5" descr="IMG-324aa337df98426a423a36bbb15a94b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31" y="1617663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-405d98e817d02ca8dff6ededc55084d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88" y="2182416"/>
            <a:ext cx="5338762" cy="4004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879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Су-</a:t>
            </a:r>
            <a:r>
              <a:rPr lang="ru-RU" dirty="0" err="1" smtClean="0"/>
              <a:t>Джок</a:t>
            </a:r>
            <a:r>
              <a:rPr lang="ru-RU" dirty="0" smtClean="0"/>
              <a:t> 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96" b="18101"/>
          <a:stretch>
            <a:fillRect/>
          </a:stretch>
        </p:blipFill>
        <p:spPr>
          <a:xfrm>
            <a:off x="544475" y="942975"/>
            <a:ext cx="4737686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0" y="1010948"/>
            <a:ext cx="5161416" cy="270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-b8713ce5cdded43c3c94e5a57c3cecca-V.jpg"/>
          <p:cNvPicPr>
            <a:picLocks noChangeAspect="1"/>
          </p:cNvPicPr>
          <p:nvPr/>
        </p:nvPicPr>
        <p:blipFill>
          <a:blip r:embed="rId4"/>
          <a:srcRect t="37054" b="13719"/>
          <a:stretch>
            <a:fillRect/>
          </a:stretch>
        </p:blipFill>
        <p:spPr>
          <a:xfrm>
            <a:off x="2728912" y="3929062"/>
            <a:ext cx="7081837" cy="261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0809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2" y="274943"/>
            <a:ext cx="9613301" cy="6472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1862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59393" cy="38515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Monotype Corsiva" panose="03010101010201010101" pitchFamily="66" charset="0"/>
              </a:rPr>
              <a:t>«Я не боюсь ещё и ещё раз повторять: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забота о здоровье – это важнейший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труд воспитателя. От жизнерадостности,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бодрости детей зависит их духовная жизнь,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мировоззрение, умственное развитие,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прочность знаний, вера в свои силы».</a:t>
            </a:r>
            <a:br>
              <a:rPr lang="ru-RU" dirty="0">
                <a:latin typeface="Monotype Corsiva" panose="03010101010201010101" pitchFamily="66" charset="0"/>
              </a:rPr>
            </a:br>
            <a:r>
              <a:rPr lang="ru-RU" dirty="0">
                <a:latin typeface="Monotype Corsiva" panose="03010101010201010101" pitchFamily="66" charset="0"/>
              </a:rPr>
              <a:t>В.А. Сухомлинский</a:t>
            </a:r>
            <a:br>
              <a:rPr lang="ru-RU" dirty="0">
                <a:latin typeface="Monotype Corsiva" panose="03010101010201010101" pitchFamily="66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 descr="10e35106c17182a_810x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191000"/>
            <a:ext cx="8477251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5972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10011" cy="1320800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4945"/>
            <a:ext cx="8596668" cy="4226417"/>
          </a:xfrm>
        </p:spPr>
        <p:txBody>
          <a:bodyPr/>
          <a:lstStyle/>
          <a:p>
            <a:r>
              <a:rPr lang="ru-RU" dirty="0" smtClean="0"/>
              <a:t>применительно </a:t>
            </a:r>
            <a:r>
              <a:rPr lang="ru-RU" dirty="0"/>
              <a:t>к ребенку – обеспечение высокого уровня реального здоровья воспитаннику детского сада и воспитание </a:t>
            </a:r>
            <a:r>
              <a:rPr lang="ru-RU" dirty="0" err="1"/>
              <a:t>валеологической</a:t>
            </a:r>
            <a:r>
              <a:rPr lang="ru-RU" dirty="0"/>
              <a:t> культуры как совокупности осознанного отношения ребенка к здоровью и жизни человека, знаний о здоровье и умений оберегать, поддерживать и сохранять его, </a:t>
            </a:r>
            <a:r>
              <a:rPr lang="ru-RU" dirty="0" err="1"/>
              <a:t>валелогической</a:t>
            </a:r>
            <a:r>
              <a:rPr lang="ru-RU" dirty="0"/>
              <a:t> компетентности, позволяющей дошкольнику самостоятельно и эффективно решать задачи здорового образа жизни и безопасного </a:t>
            </a:r>
            <a:r>
              <a:rPr lang="ru-RU" dirty="0" smtClean="0"/>
              <a:t>поведения.</a:t>
            </a:r>
          </a:p>
          <a:p>
            <a:r>
              <a:rPr lang="ru-RU" dirty="0" smtClean="0"/>
              <a:t>применительно </a:t>
            </a:r>
            <a:r>
              <a:rPr lang="ru-RU" dirty="0"/>
              <a:t>к взрослым - содействие становлению культуры здоровья, в том числе культуры профессионального здоровья воспитателей ДОУ и </a:t>
            </a:r>
            <a:r>
              <a:rPr lang="ru-RU" dirty="0" err="1"/>
              <a:t>валеологическому</a:t>
            </a:r>
            <a:r>
              <a:rPr lang="ru-RU" dirty="0"/>
              <a:t> просвещению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196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062" y="332509"/>
            <a:ext cx="9367211" cy="1320800"/>
          </a:xfrm>
        </p:spPr>
        <p:txBody>
          <a:bodyPr/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10145"/>
            <a:ext cx="8596668" cy="4531217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Обеспечить </a:t>
            </a:r>
            <a:r>
              <a:rPr lang="ru-RU" dirty="0"/>
              <a:t>условия для физического и психологического благополучия – здоровья – всех участников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процесса.</a:t>
            </a:r>
          </a:p>
          <a:p>
            <a:r>
              <a:rPr lang="ru-RU" dirty="0" smtClean="0"/>
              <a:t>Сформировать </a:t>
            </a:r>
            <a:r>
              <a:rPr lang="ru-RU" dirty="0"/>
              <a:t>доступные представления и знания о ЗОЖ, пользе занятий физическими упражнениями, об их основных гигиенических требованиях и правилах.</a:t>
            </a:r>
          </a:p>
          <a:p>
            <a:r>
              <a:rPr lang="ru-RU" dirty="0" smtClean="0"/>
              <a:t>Реализовать </a:t>
            </a:r>
            <a:r>
              <a:rPr lang="ru-RU" dirty="0"/>
              <a:t>системный подход в использовании всех средств и форм образовательной работы с дошкольниками для своевременного развития жизненно важных двигательных навыков и способностей детей.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основы безопасности жизнедеятельности.</a:t>
            </a:r>
          </a:p>
          <a:p>
            <a:r>
              <a:rPr lang="ru-RU" dirty="0" smtClean="0"/>
              <a:t>Оказывать </a:t>
            </a:r>
            <a:r>
              <a:rPr lang="ru-RU" dirty="0"/>
              <a:t>всестороннюю помощь семье в обеспечении здоровья детей и приобщению их к здоровому образу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78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685307" y="2382983"/>
            <a:ext cx="3900053" cy="23552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Здоровьесберегающие технологии, используемые в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-образовательном процессе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2836" y="484909"/>
            <a:ext cx="2563091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Подвижные и спортивные игры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6415" y="2840183"/>
            <a:ext cx="2563091" cy="1233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2836" y="4668982"/>
            <a:ext cx="2549237" cy="114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Ходьба по гимнастическим дорожкам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1499" y="484909"/>
            <a:ext cx="2507673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Самомассаж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19599" y="5361712"/>
            <a:ext cx="2563091" cy="1226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Пальчиковая гимнастика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07927" y="484909"/>
            <a:ext cx="2272146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Релаксация </a:t>
            </a:r>
          </a:p>
          <a:p>
            <a:pPr algn="ctr"/>
            <a:r>
              <a:rPr lang="ru-RU" dirty="0" smtClean="0"/>
              <a:t>Физкультминутки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71161" y="2840183"/>
            <a:ext cx="2272146" cy="1233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Дыхательная гимнастика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07927" y="4738256"/>
            <a:ext cx="2299854" cy="1149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терапия 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7329055" y="1981200"/>
            <a:ext cx="803560" cy="637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2"/>
          </p:cNvCxnSpPr>
          <p:nvPr/>
        </p:nvCxnSpPr>
        <p:spPr>
          <a:xfrm flipH="1" flipV="1">
            <a:off x="5635336" y="1759527"/>
            <a:ext cx="17319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172691" y="1981200"/>
            <a:ext cx="762000" cy="637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075705" y="3456710"/>
            <a:ext cx="533404" cy="34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609109" y="4668982"/>
            <a:ext cx="602673" cy="5749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635333" y="4904512"/>
            <a:ext cx="0" cy="408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329055" y="4433455"/>
            <a:ext cx="540327" cy="6650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2" idx="1"/>
          </p:cNvCxnSpPr>
          <p:nvPr/>
        </p:nvCxnSpPr>
        <p:spPr>
          <a:xfrm>
            <a:off x="7658097" y="3456710"/>
            <a:ext cx="61306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709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40327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Подвижные и спортивные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3" y="1316181"/>
            <a:ext cx="3906982" cy="2786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316181"/>
            <a:ext cx="2862695" cy="3816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78" y="3224644"/>
            <a:ext cx="4682838" cy="287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0505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479" y="22167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Утрення</a:t>
            </a:r>
            <a:r>
              <a:rPr lang="ru-RU" dirty="0"/>
              <a:t>я</a:t>
            </a:r>
            <a:r>
              <a:rPr lang="ru-RU" dirty="0" smtClean="0"/>
              <a:t> гимнастика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0" y="1270000"/>
            <a:ext cx="5175249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25" t="11006" r="14386" b="20754"/>
          <a:stretch/>
        </p:blipFill>
        <p:spPr>
          <a:xfrm>
            <a:off x="5846618" y="2145000"/>
            <a:ext cx="5665286" cy="4283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543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Ходьба по гимнастическим дорожкам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33" y="1482436"/>
            <a:ext cx="3837708" cy="4904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415" t="6117" r="23063"/>
          <a:stretch/>
        </p:blipFill>
        <p:spPr>
          <a:xfrm rot="16200000">
            <a:off x="2576944" y="886690"/>
            <a:ext cx="2341419" cy="5527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978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Самомассаж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6553" y="1828079"/>
            <a:ext cx="2911077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102" y="1403025"/>
            <a:ext cx="6570133" cy="492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419945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240</Words>
  <Application>Microsoft Office PowerPoint</Application>
  <PresentationFormat>Произвольный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Современные здоровьесберегающие техологии в ДОУ  </vt:lpstr>
      <vt:lpstr>«Я не боюсь ещё и ещё раз повторять: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силы». В.А. Сухомлинский </vt:lpstr>
      <vt:lpstr>Цель здоровьесберегающих технологий</vt:lpstr>
      <vt:lpstr>Задачи здоровьесберегающих технологий </vt:lpstr>
      <vt:lpstr>Слайд 5</vt:lpstr>
      <vt:lpstr>Подвижные и спортивные игры</vt:lpstr>
      <vt:lpstr>Утренняя гимнастика </vt:lpstr>
      <vt:lpstr>Ходьба по гимнастическим дорожкам</vt:lpstr>
      <vt:lpstr>Самомассаж </vt:lpstr>
      <vt:lpstr>Пальчиковая гимнастика </vt:lpstr>
      <vt:lpstr>Физкультминутки </vt:lpstr>
      <vt:lpstr>Су-Джок терапия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здоровьесберегающие техологии в ДОУ  </dc:title>
  <dc:creator>user</dc:creator>
  <cp:lastModifiedBy>user</cp:lastModifiedBy>
  <cp:revision>12</cp:revision>
  <dcterms:created xsi:type="dcterms:W3CDTF">2021-06-17T16:18:11Z</dcterms:created>
  <dcterms:modified xsi:type="dcterms:W3CDTF">2021-06-18T08:10:30Z</dcterms:modified>
</cp:coreProperties>
</file>