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3" r:id="rId38"/>
    <p:sldId id="292" r:id="rId39"/>
    <p:sldId id="295" r:id="rId40"/>
    <p:sldId id="294" r:id="rId41"/>
    <p:sldId id="296" r:id="rId42"/>
    <p:sldId id="297" r:id="rId43"/>
    <p:sldId id="298" r:id="rId44"/>
    <p:sldId id="299" r:id="rId45"/>
    <p:sldId id="301" r:id="rId46"/>
    <p:sldId id="300" r:id="rId47"/>
    <p:sldId id="303" r:id="rId48"/>
    <p:sldId id="302" r:id="rId49"/>
    <p:sldId id="305" r:id="rId50"/>
    <p:sldId id="304" r:id="rId51"/>
    <p:sldId id="306" r:id="rId52"/>
    <p:sldId id="307" r:id="rId53"/>
    <p:sldId id="308" r:id="rId54"/>
    <p:sldId id="309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139B1"/>
    <a:srgbClr val="FFFF00"/>
    <a:srgbClr val="66FFFF"/>
    <a:srgbClr val="CC3300"/>
    <a:srgbClr val="CCFFCC"/>
    <a:srgbClr val="99FFCC"/>
    <a:srgbClr val="66FF99"/>
    <a:srgbClr val="FF505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60000"/>
                <a:lumOff val="40000"/>
              </a:schemeClr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44196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Word  game</a:t>
            </a:r>
            <a:endParaRPr lang="ru-RU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581400" cy="228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26 </a:t>
            </a:r>
            <a:endParaRPr lang="en-US" dirty="0" smtClean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C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C33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8194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0386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53340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66294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772400" y="533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8077200" y="1676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8077200" y="2743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8077200" y="3733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J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WordArt 11"/>
          <p:cNvSpPr>
            <a:spLocks noChangeArrowheads="1" noChangeShapeType="1" noTextEdit="1"/>
          </p:cNvSpPr>
          <p:nvPr/>
        </p:nvSpPr>
        <p:spPr bwMode="auto">
          <a:xfrm>
            <a:off x="8077200" y="4572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7924800" y="5486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4800600" y="5867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3810000" y="5867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>
            <a:off x="2667000" y="5715000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5791200" y="5867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762000" y="5410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609600" y="4648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533400" y="38100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WordArt 1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WordArt 11"/>
          <p:cNvSpPr>
            <a:spLocks noChangeArrowheads="1" noChangeShapeType="1" noTextEdit="1"/>
          </p:cNvSpPr>
          <p:nvPr/>
        </p:nvSpPr>
        <p:spPr bwMode="auto">
          <a:xfrm>
            <a:off x="2895600" y="2057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X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WordArt 11"/>
          <p:cNvSpPr>
            <a:spLocks noChangeArrowheads="1" noChangeShapeType="1" noTextEdit="1"/>
          </p:cNvSpPr>
          <p:nvPr/>
        </p:nvSpPr>
        <p:spPr bwMode="auto">
          <a:xfrm>
            <a:off x="4191000" y="2057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Y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5562600" y="2057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7391400" y="304800"/>
            <a:ext cx="1371600" cy="10668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762000" y="4114800"/>
            <a:ext cx="5410200" cy="1295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inosaur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 descr="C:\Users\Юля\Pictures\винни\dinozavr_t_rex_tiranozavr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2286000" cy="19812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3200400"/>
            <a:ext cx="7924800" cy="2438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It can be boiled or fried.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7391400" y="304800"/>
            <a:ext cx="1371600" cy="10668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752600" y="3810000"/>
            <a:ext cx="3276600" cy="167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gg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Users\Юля\Pictures\винни\яйц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"/>
            <a:ext cx="4800600" cy="334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198120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F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5908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 group of people (parents and their children)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living together in one household.  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7391400" y="228600"/>
            <a:ext cx="1447800" cy="12954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5029200" cy="15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amily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Юля\Pictures\винни\1373967053_100978313_dgtymey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4953000" cy="3281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133600" cy="18288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G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382000" cy="3124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An international environmental group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protecting wildlife.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7391400" y="228600"/>
            <a:ext cx="1447800" cy="12954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609600" y="3657600"/>
            <a:ext cx="5791200" cy="15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reenpeace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Юля\Pictures\винни\гринпис.jpg"/>
          <p:cNvPicPr>
            <a:picLocks noChangeAspect="1" noChangeArrowheads="1"/>
          </p:cNvPicPr>
          <p:nvPr/>
        </p:nvPicPr>
        <p:blipFill>
          <a:blip r:embed="rId3" cstate="print"/>
          <a:srcRect l="13333" r="4000"/>
          <a:stretch>
            <a:fillRect/>
          </a:stretch>
        </p:blipFill>
        <p:spPr bwMode="auto">
          <a:xfrm>
            <a:off x="1371600" y="166841"/>
            <a:ext cx="3657600" cy="331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057400" cy="18288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H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924800" cy="29718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sweet sticky substance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produced by bees,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used as food.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7391400" y="228600"/>
            <a:ext cx="1447800" cy="12954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14400" y="3733800"/>
            <a:ext cx="5029200" cy="1752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oney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4" descr="113940220_3937385_.jpg"/>
          <p:cNvPicPr>
            <a:picLocks noChangeAspect="1"/>
          </p:cNvPicPr>
          <p:nvPr/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143000" y="228600"/>
            <a:ext cx="44196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133600" cy="190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458200" cy="3505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It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is a network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of millions of computers all over the world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that are connected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with each other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and work together.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1085850" cy="9906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1085850" cy="9906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B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1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685800"/>
            <a:ext cx="1085850" cy="9906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C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4800" y="685800"/>
            <a:ext cx="1085850" cy="9906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10200" y="685800"/>
            <a:ext cx="1085850" cy="9906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" y="1905000"/>
            <a:ext cx="1085850" cy="990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F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1085850" cy="990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G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WordArt 11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1905000"/>
            <a:ext cx="1085850" cy="990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H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WordArt 1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1085850" cy="990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WordArt 11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10200" y="1905000"/>
            <a:ext cx="1085850" cy="990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J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WordArt 11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1085850" cy="990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K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WordArt 11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3124200"/>
            <a:ext cx="1085850" cy="990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L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WordArt 11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3124200"/>
            <a:ext cx="1085850" cy="990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M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WordArt 11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4800" y="3124200"/>
            <a:ext cx="1085850" cy="990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N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WordArt 11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10200" y="3124200"/>
            <a:ext cx="1085850" cy="990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O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WordArt 11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" y="4419600"/>
            <a:ext cx="1085850" cy="9906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WordArt 11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4419600"/>
            <a:ext cx="1085850" cy="9906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Q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WordArt 11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4419600"/>
            <a:ext cx="1085850" cy="9906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R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WordArt 11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4800" y="4419600"/>
            <a:ext cx="1085850" cy="9906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WordArt 11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10200" y="4419600"/>
            <a:ext cx="1085850" cy="9906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T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WordArt 11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" y="5638800"/>
            <a:ext cx="1085850" cy="9906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U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WordArt 11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5638800"/>
            <a:ext cx="1085850" cy="9906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WordArt 11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5638800"/>
            <a:ext cx="1085850" cy="9906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W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WordArt 11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4800" y="5638800"/>
            <a:ext cx="1085850" cy="9906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X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WordArt 11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10200" y="5638800"/>
            <a:ext cx="1447800" cy="9906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Y Z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WordArt 11"/>
          <p:cNvSpPr>
            <a:spLocks noChangeArrowheads="1" noChangeShapeType="1" noTextEdit="1"/>
          </p:cNvSpPr>
          <p:nvPr/>
        </p:nvSpPr>
        <p:spPr bwMode="auto">
          <a:xfrm>
            <a:off x="7467600" y="3124200"/>
            <a:ext cx="1066800" cy="990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3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WordArt 11"/>
          <p:cNvSpPr>
            <a:spLocks noChangeArrowheads="1" noChangeShapeType="1" noTextEdit="1"/>
          </p:cNvSpPr>
          <p:nvPr/>
        </p:nvSpPr>
        <p:spPr bwMode="auto">
          <a:xfrm>
            <a:off x="7467600" y="1905000"/>
            <a:ext cx="1066800" cy="9906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7467600" y="685800"/>
            <a:ext cx="1066800" cy="9906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7467600" y="4419600"/>
            <a:ext cx="1066800" cy="990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4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WordArt 11"/>
          <p:cNvSpPr>
            <a:spLocks noChangeArrowheads="1" noChangeShapeType="1" noTextEdit="1"/>
          </p:cNvSpPr>
          <p:nvPr/>
        </p:nvSpPr>
        <p:spPr bwMode="auto">
          <a:xfrm>
            <a:off x="7467600" y="5638800"/>
            <a:ext cx="1066800" cy="9906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WordArt 11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Score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7391400" y="228600"/>
            <a:ext cx="1447800" cy="12954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066800" y="4038600"/>
            <a:ext cx="4648200" cy="167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nternet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Users\Юля\Pictures\винни\m_co-i-jak-z-www-czyli-tworzenie-stron-internetowych--websitestudiopl.jpg"/>
          <p:cNvPicPr>
            <a:picLocks noChangeAspect="1" noChangeArrowheads="1"/>
          </p:cNvPicPr>
          <p:nvPr/>
        </p:nvPicPr>
        <p:blipFill>
          <a:blip r:embed="rId3" cstate="print"/>
          <a:srcRect l="10433" t="11333" r="3014" b="10000"/>
          <a:stretch>
            <a:fillRect/>
          </a:stretch>
        </p:blipFill>
        <p:spPr bwMode="auto">
          <a:xfrm>
            <a:off x="1295400" y="457200"/>
            <a:ext cx="4038600" cy="340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305050" cy="19812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J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2819400"/>
            <a:ext cx="8534400" cy="304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It’s the synonym to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the word ”work”.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7391400" y="228600"/>
            <a:ext cx="1447800" cy="12954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4038600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J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ob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3" descr="C:\Users\Юля\Pictures\винни\про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4581525" cy="373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2209800" cy="2057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K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077200" cy="2667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A room for preparing 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and cooking food.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50292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itchen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239000" y="228600"/>
            <a:ext cx="167640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3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Users\Юля\Pictures\винни\кухня.jpg"/>
          <p:cNvPicPr>
            <a:picLocks noChangeAspect="1" noChangeArrowheads="1"/>
          </p:cNvPicPr>
          <p:nvPr/>
        </p:nvPicPr>
        <p:blipFill>
          <a:blip r:embed="rId3" cstate="print"/>
          <a:srcRect l="1250" t="10000" r="1250" b="10000"/>
          <a:stretch>
            <a:fillRect/>
          </a:stretch>
        </p:blipFill>
        <p:spPr bwMode="auto">
          <a:xfrm>
            <a:off x="762000" y="228600"/>
            <a:ext cx="5334000" cy="328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362200" cy="2133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L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8458200" cy="3276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The capital of the United Kingdom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of Great Britain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and Northern Ireland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90600" y="3886200"/>
            <a:ext cx="4648200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ondon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3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Юля\Pictures\винни\bigben630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399"/>
            <a:ext cx="4648200" cy="348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514600" cy="2133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M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8077200" cy="2590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What you earn by working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and can use to buy things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14400" y="3886200"/>
            <a:ext cx="4724400" cy="1828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oney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239000" y="228600"/>
            <a:ext cx="1676400" cy="1524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3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4" descr="11bd24050ad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04800"/>
            <a:ext cx="4648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2362200" cy="19812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N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229600" cy="3124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A game which is similar to basketball,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played in Britain, especially by girls. 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2133600" cy="17526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7162800" cy="2895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Someone who plays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at the theatre.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762000" y="4038600"/>
            <a:ext cx="4876800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etball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239000" y="228600"/>
            <a:ext cx="1676400" cy="1447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3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Users\Юля\Pictures\винни\нетб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228600"/>
            <a:ext cx="478211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286000" cy="2057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O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696200" cy="2743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It’s a strong animal.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524000" y="3962400"/>
            <a:ext cx="3352800" cy="167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x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239000" y="228600"/>
            <a:ext cx="1676400" cy="1447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3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Users\Юля\Pictures\винни\ox.jpg"/>
          <p:cNvPicPr>
            <a:picLocks noChangeAspect="1" noChangeArrowheads="1"/>
          </p:cNvPicPr>
          <p:nvPr/>
        </p:nvPicPr>
        <p:blipFill>
          <a:blip r:embed="rId3" cstate="print"/>
          <a:srcRect l="3750" t="5000" r="11250" b="6667"/>
          <a:stretch>
            <a:fillRect/>
          </a:stretch>
        </p:blipFill>
        <p:spPr bwMode="auto">
          <a:xfrm>
            <a:off x="914400" y="304800"/>
            <a:ext cx="4495800" cy="35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2286000" cy="20574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8077200" cy="2971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An animal that lives with people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at their homes.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524000" y="3886200"/>
            <a:ext cx="3429000" cy="15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et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391400" y="152400"/>
            <a:ext cx="16002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4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45663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209800" cy="1905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Q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7391400" cy="312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The profession of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Elizabeth II.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685800" y="3886200"/>
            <a:ext cx="4953000" cy="167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ueen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391400" y="152400"/>
            <a:ext cx="16002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4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Users\Юля\Pictures\винни\королева елизав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4155924" cy="327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057400" cy="18288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R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924800" cy="2667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Someone who runs for sport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or pleasure.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295400" y="4114800"/>
            <a:ext cx="4038600" cy="15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unner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391400" y="152400"/>
            <a:ext cx="16002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4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7" descr="760x670__width__1362650210__wallpaper_24c7f76f46443732dff255d0f34e660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810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076450" cy="1905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667000"/>
            <a:ext cx="7315200" cy="2971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A very popular sport game </a:t>
            </a:r>
            <a:endParaRPr lang="en-US" dirty="0" smtClean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which is known as football. 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7467600" y="304800"/>
            <a:ext cx="1295400" cy="9906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52578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ctor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Юля\Pictures\винни\актё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"/>
            <a:ext cx="4495800" cy="298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90600" y="3733800"/>
            <a:ext cx="49530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occer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391400" y="152400"/>
            <a:ext cx="16002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4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C:\Users\Юля\Pictures\винни\Sp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5410200" cy="324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2057400" cy="18288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T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895600"/>
            <a:ext cx="7315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It’s a kind of transport.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295400" y="4191000"/>
            <a:ext cx="3962400" cy="15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rain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391400" y="152400"/>
            <a:ext cx="16002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4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5" name="Picture 3" descr="C:\Users\Юля\Pictures\винни\Auto_Other_auto_wallpapers_Old_train_034448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209800" cy="19812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U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8305800" cy="3124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The London railway system.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Also called the Metro or Tube.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3340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6324600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nderground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6002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 descr="C:\Users\Юля\Pictures\винни\628x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09884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Юля\Pictures\винни\мет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527630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286000" cy="19812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7010400" cy="3124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This queen had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the longest reign.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609600" y="4114800"/>
            <a:ext cx="53340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ictoria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6002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Users\Юля\Pictures\винни\викто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3048000" cy="382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438400" cy="19812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W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2819400"/>
            <a:ext cx="8305800" cy="3200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A place where water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 from a river or stream falls down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 over a cliff or rock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4800600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aterfall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6002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7" descr="88119942_large_800x_igp8558s.jpg"/>
          <p:cNvPicPr>
            <a:picLocks noChangeAspect="1"/>
          </p:cNvPicPr>
          <p:nvPr/>
        </p:nvPicPr>
        <p:blipFill>
          <a:blip r:embed="rId3" cstate="print"/>
          <a:srcRect t="104" b="104"/>
          <a:stretch>
            <a:fillRect/>
          </a:stretch>
        </p:blipFill>
        <p:spPr>
          <a:xfrm>
            <a:off x="762000" y="381000"/>
            <a:ext cx="4724400" cy="340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362200" cy="19812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X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2743200"/>
            <a:ext cx="7772400" cy="2819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It’s a musical instrument.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209800" cy="16764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B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7086600" cy="3200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omic Sans MS" pitchFamily="66" charset="0"/>
              </a:rPr>
              <a:t>The official residence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of the royal family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 in London 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609600" y="3505200"/>
            <a:ext cx="61722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ylophone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6002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C:\Users\Юля\Pictures\винни\X_xylo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4548309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362200" cy="20574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Y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743200"/>
            <a:ext cx="7239000" cy="2819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Young people.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14400" y="4114800"/>
            <a:ext cx="4495800" cy="1447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outh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6002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C:\Users\Юля\Pictures\винни\1359975813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4572000" cy="368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362200" cy="20574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Z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7239000" cy="304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It’s a number.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41910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ero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162800" y="228600"/>
            <a:ext cx="1752600" cy="1600200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5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6" name="Picture 2" descr="C:\Users\Юля\Pictures\винни\0_68cda_1c7986f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4013200" cy="335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C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C33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572000" y="2286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5791200" y="1524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7086600" y="304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8153400" y="6096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8458200" y="17526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8458200" y="2819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8458200" y="38100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J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WordArt 11"/>
          <p:cNvSpPr>
            <a:spLocks noChangeArrowheads="1" noChangeShapeType="1" noTextEdit="1"/>
          </p:cNvSpPr>
          <p:nvPr/>
        </p:nvSpPr>
        <p:spPr bwMode="auto">
          <a:xfrm>
            <a:off x="8458200" y="4657724"/>
            <a:ext cx="381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8229600" y="57150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6934200" y="6019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4800600" y="60960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3810000" y="60960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>
            <a:off x="2590800" y="6019800"/>
            <a:ext cx="48006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5867400" y="60960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>
            <a:off x="1524000" y="6096000"/>
            <a:ext cx="37338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609600" y="57912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304800" y="49530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42672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WordArt 11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42672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4762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WordArt 11"/>
          <p:cNvSpPr>
            <a:spLocks noChangeArrowheads="1" noChangeShapeType="1" noTextEdit="1"/>
          </p:cNvSpPr>
          <p:nvPr/>
        </p:nvSpPr>
        <p:spPr bwMode="auto">
          <a:xfrm>
            <a:off x="2819400" y="11430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X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WordArt 11"/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Y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139B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5486400" y="11430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858000" cy="31242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Thank you </a:t>
            </a:r>
          </a:p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for your</a:t>
            </a:r>
          </a:p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C139B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excellent work!!!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7467600" y="304800"/>
            <a:ext cx="1295400" cy="11430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7696200" cy="15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uckingham Palace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Юля\Pictures\винни\Buckingham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362200" cy="19812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C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7010400" cy="2971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 period of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when you are a child.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6629400" y="5257800"/>
            <a:ext cx="2133600" cy="1219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7391400" y="304800"/>
            <a:ext cx="1371600" cy="10668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 </a:t>
            </a:r>
            <a:endParaRPr lang="ru-RU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6934200" cy="1295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hildhood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Юля\Pictures\винни\детство.jpg"/>
          <p:cNvPicPr>
            <a:picLocks noChangeAspect="1" noChangeArrowheads="1"/>
          </p:cNvPicPr>
          <p:nvPr/>
        </p:nvPicPr>
        <p:blipFill>
          <a:blip r:embed="rId3" cstate="print"/>
          <a:srcRect t="8466"/>
          <a:stretch>
            <a:fillRect/>
          </a:stretch>
        </p:blipFill>
        <p:spPr bwMode="auto">
          <a:xfrm>
            <a:off x="914400" y="228600"/>
            <a:ext cx="480060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2209800" cy="18288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 </a:t>
            </a:r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8153400" cy="3352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 prehistoric animal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that disappeared million  years ago.</a:t>
            </a:r>
          </a:p>
          <a:p>
            <a:pPr algn="ctr"/>
            <a:endParaRPr lang="ru-RU" dirty="0">
              <a:solidFill>
                <a:schemeClr val="tx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553</Words>
  <Application>Microsoft Office PowerPoint</Application>
  <PresentationFormat>On-screen Show (4:3)</PresentationFormat>
  <Paragraphs>234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Юля</dc:creator>
  <cp:lastModifiedBy>Юля</cp:lastModifiedBy>
  <cp:revision>70</cp:revision>
  <dcterms:created xsi:type="dcterms:W3CDTF">2006-08-16T00:00:00Z</dcterms:created>
  <dcterms:modified xsi:type="dcterms:W3CDTF">2015-02-25T20:12:54Z</dcterms:modified>
</cp:coreProperties>
</file>