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9" r:id="rId4"/>
    <p:sldId id="260" r:id="rId5"/>
    <p:sldId id="263" r:id="rId6"/>
    <p:sldId id="261" r:id="rId7"/>
    <p:sldId id="264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0FA6-F656-448F-AA94-401AFB11309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DB82-B6F4-49D3-A13F-38B68D6DF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0FA6-F656-448F-AA94-401AFB11309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DB82-B6F4-49D3-A13F-38B68D6DF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0FA6-F656-448F-AA94-401AFB11309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DB82-B6F4-49D3-A13F-38B68D6DF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0FA6-F656-448F-AA94-401AFB11309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DB82-B6F4-49D3-A13F-38B68D6DF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0FA6-F656-448F-AA94-401AFB11309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DB82-B6F4-49D3-A13F-38B68D6DF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0FA6-F656-448F-AA94-401AFB11309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DB82-B6F4-49D3-A13F-38B68D6DF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0FA6-F656-448F-AA94-401AFB11309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DB82-B6F4-49D3-A13F-38B68D6DF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0FA6-F656-448F-AA94-401AFB11309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DB82-B6F4-49D3-A13F-38B68D6DF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0FA6-F656-448F-AA94-401AFB11309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DB82-B6F4-49D3-A13F-38B68D6DF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0FA6-F656-448F-AA94-401AFB11309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DB82-B6F4-49D3-A13F-38B68D6DF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0FA6-F656-448F-AA94-401AFB11309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DB82-B6F4-49D3-A13F-38B68D6DF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10FA6-F656-448F-AA94-401AFB11309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4DB82-B6F4-49D3-A13F-38B68D6DF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-653" y="0"/>
            <a:ext cx="9144653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3356992"/>
            <a:ext cx="5486400" cy="80486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Презентация «Весна»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dirty="0">
                <a:latin typeface="Times New Roman" pitchFamily="18" charset="0"/>
                <a:cs typeface="Times New Roman" pitchFamily="18" charset="0"/>
              </a:rPr>
            </a:b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оспитатель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Самодурова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Г.В.</a:t>
            </a:r>
          </a:p>
          <a:p>
            <a:pPr algn="r"/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МБДОУ № 91 г. Воронеж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dirty="0">
                <a:latin typeface="Times New Roman" pitchFamily="18" charset="0"/>
                <a:cs typeface="Times New Roman" pitchFamily="18" charset="0"/>
              </a:rPr>
            </a:b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11247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Распустился ландыш в мае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самый праздник — в первый день.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 цветами провожая,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Распускается сирень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Самуил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Маршак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Вчера в лесу. Цветут первоцветы и ландыши 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3600400" cy="3809946"/>
          </a:xfrm>
          <a:prstGeom prst="rect">
            <a:avLst/>
          </a:prstGeom>
          <a:noFill/>
        </p:spPr>
      </p:pic>
      <p:pic>
        <p:nvPicPr>
          <p:cNvPr id="22532" name="Picture 4" descr="В Днепре начали распускаться свечки сирени - Информатор Днеп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495428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Капают сосульки за моим окном:</a:t>
            </a:r>
          </a:p>
          <a:p>
            <a:r>
              <a:rPr lang="ru-RU" dirty="0" smtClean="0"/>
              <a:t>Грустно им прощаться с белым февралём.</a:t>
            </a:r>
          </a:p>
          <a:p>
            <a:r>
              <a:rPr lang="ru-RU" dirty="0" smtClean="0"/>
              <a:t>Утром просыпаюсь, а сосулек нет.</a:t>
            </a:r>
          </a:p>
          <a:p>
            <a:r>
              <a:rPr lang="ru-RU" dirty="0" smtClean="0"/>
              <a:t>Под окошком лужа - от весны привет.</a:t>
            </a:r>
          </a:p>
          <a:p>
            <a:r>
              <a:rPr lang="ru-RU" i="1" dirty="0" smtClean="0"/>
              <a:t> Татьяна </a:t>
            </a:r>
            <a:r>
              <a:rPr lang="ru-RU" i="1" dirty="0" err="1" smtClean="0"/>
              <a:t>Овчинникова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Внимание опасность: сосульки, свисающие с крыш домов - Новости -  Интернет-портал Gazeta-bam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5400600" cy="4739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Пробуждается природа.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Ей сегодня не до сна.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Наступает время года.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Под названием весна.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Эрнст</a:t>
            </a:r>
          </a:p>
        </p:txBody>
      </p:sp>
      <p:pic>
        <p:nvPicPr>
          <p:cNvPr id="3074" name="Picture 2" descr="C:\Users\HP\Desktop\Новая папка\3cd978ea191e5aa186f61a0a07b048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6782395" cy="452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Новая папка\1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6395031" cy="42355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Поставленный на пост</a:t>
            </a:r>
            <a:br>
              <a:rPr lang="ru-RU" dirty="0" smtClean="0"/>
            </a:br>
            <a:r>
              <a:rPr lang="ru-RU" dirty="0" smtClean="0"/>
              <a:t>Самой весной,</a:t>
            </a:r>
            <a:br>
              <a:rPr lang="ru-RU" dirty="0" smtClean="0"/>
            </a:br>
            <a:r>
              <a:rPr lang="ru-RU" dirty="0" smtClean="0"/>
              <a:t>По стойке "смирно",</a:t>
            </a:r>
            <a:br>
              <a:rPr lang="ru-RU" dirty="0" smtClean="0"/>
            </a:br>
            <a:r>
              <a:rPr lang="ru-RU" dirty="0" smtClean="0"/>
              <a:t>Опустив ладошки,</a:t>
            </a:r>
            <a:br>
              <a:rPr lang="ru-RU" dirty="0" smtClean="0"/>
            </a:br>
            <a:r>
              <a:rPr lang="ru-RU" dirty="0" smtClean="0"/>
              <a:t>В перчатках белых,</a:t>
            </a:r>
            <a:br>
              <a:rPr lang="ru-RU" dirty="0" smtClean="0"/>
            </a:br>
            <a:r>
              <a:rPr lang="ru-RU" dirty="0" smtClean="0"/>
              <a:t>Словно часовой,</a:t>
            </a:r>
            <a:br>
              <a:rPr lang="ru-RU" dirty="0" smtClean="0"/>
            </a:br>
            <a:r>
              <a:rPr lang="ru-RU" dirty="0" smtClean="0"/>
              <a:t>Стоит подснежник</a:t>
            </a:r>
            <a:br>
              <a:rPr lang="ru-RU" dirty="0" smtClean="0"/>
            </a:br>
            <a:r>
              <a:rPr lang="ru-RU" dirty="0" smtClean="0"/>
              <a:t>На озябшей ножке.</a:t>
            </a:r>
          </a:p>
          <a:p>
            <a:r>
              <a:rPr lang="ru-RU" dirty="0" smtClean="0"/>
              <a:t>Владимир Орлов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Новая папка\af28847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6382110" cy="43759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Побежали ручейки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После зимней стужи,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Проплывают корабли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 весенним лужам.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Н. Воронина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__________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Заревел медведь в берлоге,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Затекли от спячки ноги!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могу уже я спать,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Пора вставать, весну встречать!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А. </a:t>
            </a:r>
            <a:r>
              <a:rPr lang="ru-RU" dirty="0" err="1"/>
              <a:t>Аболь</a:t>
            </a:r>
            <a:endParaRPr lang="ru-RU" dirty="0"/>
          </a:p>
        </p:txBody>
      </p:sp>
      <p:pic>
        <p:nvPicPr>
          <p:cNvPr id="5122" name="Picture 2" descr="C:\Users\HP\Desktop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33572"/>
            <a:ext cx="6445224" cy="516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 нам весна шагает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Быстрыми шагами,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сугробы тают под её ногами.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Чёрные проталины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полях видны.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Видно очень тёплые ноги у весны.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И. </a:t>
            </a:r>
            <a:r>
              <a:rPr lang="ru-RU" dirty="0" err="1"/>
              <a:t>Токмакова</a:t>
            </a:r>
            <a:endParaRPr lang="ru-RU" dirty="0"/>
          </a:p>
        </p:txBody>
      </p:sp>
      <p:pic>
        <p:nvPicPr>
          <p:cNvPr id="8194" name="Picture 2" descr="C:\Users\HP\Desktop\Новая папка\7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556792"/>
            <a:ext cx="5332462" cy="5066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Новая папка\a553df23d6214cba501b3a48c4072f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004" y="1916832"/>
            <a:ext cx="5768482" cy="45516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М. Карим.  </a:t>
            </a:r>
            <a:endParaRPr lang="ru-RU" dirty="0" smtClean="0"/>
          </a:p>
          <a:p>
            <a:r>
              <a:rPr lang="ru-RU" dirty="0" smtClean="0"/>
              <a:t>Прилетай </a:t>
            </a:r>
            <a:r>
              <a:rPr lang="ru-RU" dirty="0"/>
              <a:t>же!</a:t>
            </a:r>
          </a:p>
          <a:p>
            <a:r>
              <a:rPr lang="ru-RU" dirty="0"/>
              <a:t>Милый скворушка</a:t>
            </a:r>
          </a:p>
          <a:p>
            <a:r>
              <a:rPr lang="ru-RU" dirty="0" smtClean="0"/>
              <a:t>- скворец</a:t>
            </a:r>
            <a:r>
              <a:rPr lang="ru-RU" dirty="0"/>
              <a:t>,</a:t>
            </a:r>
          </a:p>
          <a:p>
            <a:r>
              <a:rPr lang="ru-RU" dirty="0"/>
              <a:t>Прилетай же, наконец!</a:t>
            </a:r>
          </a:p>
          <a:p>
            <a:r>
              <a:rPr lang="ru-RU" dirty="0"/>
              <a:t>Для тебя я дом построил </a:t>
            </a:r>
          </a:p>
          <a:p>
            <a:r>
              <a:rPr lang="ru-RU" dirty="0" smtClean="0"/>
              <a:t>– Не </a:t>
            </a:r>
            <a:r>
              <a:rPr lang="ru-RU" dirty="0"/>
              <a:t>скворечник, а дворец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тих По весне набухли почки Тимофея Дмитриева читать для детей онлайн из  коллекции про времена года весна ~ Skazki.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6529742" cy="43361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 весне набухли почки,</a:t>
            </a:r>
            <a:br>
              <a:rPr lang="ru-RU" dirty="0" smtClean="0"/>
            </a:br>
            <a:r>
              <a:rPr lang="ru-RU" dirty="0" smtClean="0"/>
              <a:t>И проклюнулись листочки.</a:t>
            </a:r>
            <a:br>
              <a:rPr lang="ru-RU" dirty="0" smtClean="0"/>
            </a:br>
            <a:r>
              <a:rPr lang="ru-RU" dirty="0" smtClean="0"/>
              <a:t>Посмотри на ветки клена:</a:t>
            </a:r>
            <a:br>
              <a:rPr lang="ru-RU" dirty="0" smtClean="0"/>
            </a:br>
            <a:r>
              <a:rPr lang="ru-RU" dirty="0" smtClean="0"/>
              <a:t>Сколько носиков зеленых!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00808"/>
            <a:ext cx="1459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Т. Дмитриев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92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15</cp:revision>
  <dcterms:created xsi:type="dcterms:W3CDTF">2021-04-04T18:27:05Z</dcterms:created>
  <dcterms:modified xsi:type="dcterms:W3CDTF">2021-04-08T18:33:23Z</dcterms:modified>
</cp:coreProperties>
</file>