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7"/>
  </p:notesMasterIdLst>
  <p:handoutMasterIdLst>
    <p:handoutMasterId r:id="rId8"/>
  </p:handoutMasterIdLst>
  <p:sldIdLst>
    <p:sldId id="257" r:id="rId2"/>
    <p:sldId id="260" r:id="rId3"/>
    <p:sldId id="262" r:id="rId4"/>
    <p:sldId id="263" r:id="rId5"/>
    <p:sldId id="264" r:id="rId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2484" y="-13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pPr rtl="0"/>
              <a:t>29.03.2021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pPr rtl="0"/>
              <a:t>29.03.2021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pPr rtl="0"/>
              <a:t>29.03.2021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pPr rtl="0"/>
              <a:t>29.03.2021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pPr rtl="0"/>
              <a:t>29.03.2021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pPr rtl="0"/>
              <a:t>29.03.2021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3.mp4"/><Relationship Id="rId5" Type="http://schemas.openxmlformats.org/officeDocument/2006/relationships/image" Target="../media/image4.png"/><Relationship Id="rId4" Type="http://schemas.microsoft.com/office/2007/relationships/media" Target="../media/media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5.mp4"/><Relationship Id="rId5" Type="http://schemas.openxmlformats.org/officeDocument/2006/relationships/image" Target="../media/image6.png"/><Relationship Id="rId4" Type="http://schemas.microsoft.com/office/2007/relationships/media" Target="../media/media5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6.mp4"/><Relationship Id="rId5" Type="http://schemas.openxmlformats.org/officeDocument/2006/relationships/image" Target="../media/image8.png"/><Relationship Id="rId4" Type="http://schemas.microsoft.com/office/2007/relationships/media" Target="../media/media6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7.mp4"/><Relationship Id="rId5" Type="http://schemas.openxmlformats.org/officeDocument/2006/relationships/image" Target="../media/image10.png"/><Relationship Id="rId4" Type="http://schemas.microsoft.com/office/2007/relationships/media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2644B391-9BFE-445C-A9EC-F544BB85F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80F26E69-87D9-4655-AE7B-280A87AA3C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r>
              <a:rPr lang="ru" sz="4400" dirty="0">
                <a:solidFill>
                  <a:schemeClr val="tx1"/>
                </a:solidFill>
              </a:rPr>
              <a:t>Объем тел вращения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 fontScale="77500" lnSpcReduction="20000"/>
          </a:bodyPr>
          <a:lstStyle/>
          <a:p>
            <a:pPr rtl="0">
              <a:spcAft>
                <a:spcPts val="600"/>
              </a:spcAft>
            </a:pPr>
            <a:r>
              <a:rPr lang="ru" dirty="0" smtClean="0">
                <a:solidFill>
                  <a:schemeClr val="tx1"/>
                </a:solidFill>
              </a:rPr>
              <a:t>Выполнил: ученик 11 а класса МОУ «МГМЛ»</a:t>
            </a:r>
          </a:p>
          <a:p>
            <a:pPr rtl="0">
              <a:spcAft>
                <a:spcPts val="600"/>
              </a:spcAft>
            </a:pPr>
            <a:r>
              <a:rPr lang="ru" dirty="0" smtClean="0">
                <a:solidFill>
                  <a:schemeClr val="tx1"/>
                </a:solidFill>
              </a:rPr>
              <a:t>Ишмекеев Никита</a:t>
            </a:r>
            <a:endParaRPr lang="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8E8923-9803-48DF-B237-47088A0E9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211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.Вычислить объем тела, полученного вращением фигуры, ограниченной линиями у=2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x-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</a:t>
            </a:r>
            <a:r>
              <a:rPr lang="ru-RU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у=0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вокруг оси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OX.</a:t>
            </a:r>
            <a:endParaRPr lang="ru-RU" sz="28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id="{D1FA2AD9-EAEC-4BA8-B1E3-A57C164C116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209182" y="1696278"/>
                <a:ext cx="4663440" cy="415588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ru-RU" sz="2400" i="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400" i="1" dirty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ru-RU" sz="2400" i="1" dirty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ru-RU" sz="2400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2400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 sz="2400" i="0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ru-RU" sz="24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ru-RU" sz="2400" i="0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ru-RU" sz="2400" i="1" dirty="0">
                                          <a:solidFill>
                                            <a:srgbClr val="836967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4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ru-RU" sz="2400" i="0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ru-RU" sz="2400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ru-RU" sz="2400" i="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400" i="1" dirty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ru-RU" sz="2400" i="1" dirty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400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400" i="0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ru-RU" sz="2400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ru-RU" sz="2400" i="0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ru-RU" sz="2400" i="0" dirty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ru-RU" sz="2400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sz="2400" i="0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ru-RU" sz="2400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ru-RU" sz="2400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sz="2400" i="1" dirty="0">
                                          <a:solidFill>
                                            <a:srgbClr val="836967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ru-RU" sz="2400" i="1" dirty="0">
                                              <a:solidFill>
                                                <a:srgbClr val="836967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ru-RU" sz="2400" i="1" dirty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ru-RU" sz="2400" i="0" dirty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ru-RU" sz="2400" i="0" dirty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ru-RU" sz="2400" i="0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sz="2400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ru-RU" sz="2400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 dirty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sz="2400" i="0" dirty="0">
                          <a:latin typeface="Cambria Math" panose="02040503050406030204" pitchFamily="18" charset="0"/>
                        </a:rPr>
                        <m:t>−16</m:t>
                      </m:r>
                      <m:r>
                        <a:rPr lang="ru-RU" sz="2400" i="1" dirty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sz="2400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400" i="1" dirty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ru-RU" sz="2400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 dirty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1FA2AD9-EAEC-4BA8-B1E3-A57C164C1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209182" y="1696278"/>
                <a:ext cx="4663440" cy="4155882"/>
              </a:xfr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3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4662" y="2049518"/>
            <a:ext cx="4968676" cy="2683898"/>
          </a:xfrm>
        </p:spPr>
      </p:pic>
    </p:spTree>
    <p:extLst>
      <p:ext uri="{BB962C8B-B14F-4D97-AF65-F5344CB8AC3E}">
        <p14:creationId xmlns:p14="http://schemas.microsoft.com/office/powerpoint/2010/main" xmlns="" val="9735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8179CF-B06B-4152-BD50-5DEEBAEF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.Вычислить объем тела, полученного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вращении вокруг оси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абсцисс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фигуры, ограниченной линиями у=2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x+1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y=x+4,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=0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x=1.</a:t>
            </a:r>
            <a:endParaRPr lang="ru-RU" sz="28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id="{E6B8698B-F453-4211-ADB5-54B79208373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036904" y="2014195"/>
                <a:ext cx="4088296" cy="348545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ru-RU" i="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ru-RU" i="1" dirty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sSup>
                            <m:sSup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ru-RU" i="0" dirty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ru-RU" i="0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ru-RU" i="1" dirty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sSup>
                            <m:sSup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 i="0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ru-RU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ru-RU" i="0" dirty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ru-RU" i="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 dirty="0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ru-RU" i="1" dirty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ru-RU" i="0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+16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ru-RU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d>
                      <m:r>
                        <a:rPr lang="ru-RU" i="0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ru-RU" i="1" dirty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ru-RU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ru-RU" i="0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ru-RU" i="1" dirty="0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ru-RU" i="1" dirty="0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ru-RU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i="0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d>
                      <m:r>
                        <a:rPr lang="ru-RU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dirty="0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i="0" dirty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 dirty="0">
                          <a:latin typeface="Cambria Math" panose="02040503050406030204" pitchFamily="18" charset="0"/>
                        </a:rPr>
                        <m:t>+16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i="1" dirty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i="0" dirty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 dirty="0">
                          <a:latin typeface="Cambria Math" panose="02040503050406030204" pitchFamily="18" charset="0"/>
                        </a:rPr>
                        <m:t>=16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6B8698B-F453-4211-ADB5-54B7920837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036904" y="2014195"/>
                <a:ext cx="4088296" cy="3485458"/>
              </a:xfr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5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7711" y="2307897"/>
            <a:ext cx="5081751" cy="2744976"/>
          </a:xfrm>
        </p:spPr>
      </p:pic>
    </p:spTree>
    <p:extLst>
      <p:ext uri="{BB962C8B-B14F-4D97-AF65-F5344CB8AC3E}">
        <p14:creationId xmlns:p14="http://schemas.microsoft.com/office/powerpoint/2010/main" xmlns="" val="36435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28D51-3054-4B87-84C7-5F6C30A1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Найти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объем тела, образованного вращением вокруг оси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абсцисс (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фигуры, ограниченной гиперболой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y=4/x,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осью абсцисс и прямыми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x=1, x=4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id="{A3FFA222-2FEF-4D5B-8CAB-AEFEE41B495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997148" y="2504660"/>
                <a:ext cx="4128052" cy="334749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ru-RU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p>
                            <m:s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16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=−4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+16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=12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3FFA222-2FEF-4D5B-8CAB-AEFEE41B49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997148" y="2504660"/>
                <a:ext cx="4128052" cy="3347499"/>
              </a:xfr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6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6180" y="2260600"/>
            <a:ext cx="6409695" cy="3462283"/>
          </a:xfrm>
        </p:spPr>
      </p:pic>
    </p:spTree>
    <p:extLst>
      <p:ext uri="{BB962C8B-B14F-4D97-AF65-F5344CB8AC3E}">
        <p14:creationId xmlns:p14="http://schemas.microsoft.com/office/powerpoint/2010/main" xmlns="" val="9189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2242CE-FC3C-4B3E-9AC4-A11198A9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31520"/>
            <a:ext cx="10058400" cy="1371600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Найти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объем тела, образованного вращением вокруг оси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абсцисс (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OX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фигуры,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заключенной между параболами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y=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</a:t>
            </a:r>
            <a:r>
              <a:rPr lang="ru-RU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y=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</a:t>
            </a:r>
            <a:r>
              <a:rPr lang="ru-RU" sz="2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+1.</a:t>
            </a:r>
            <a:endParaRPr lang="ru-RU" sz="28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id="{716673B2-4B68-4FB7-BEE5-EED9C838D34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586330" y="1868557"/>
                <a:ext cx="5221356" cy="398360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ru-RU" i="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𝜋</m:t>
                    </m:r>
                    <m:nary>
                      <m:naryPr>
                        <m:limLoc m:val="undOvr"/>
                        <m:grow m:val="on"/>
                        <m:ctrlPr>
                          <a:rPr lang="ru-RU" i="1" dirty="0">
                            <a:latin typeface="Cambria Math"/>
                          </a:rPr>
                        </m:ctrlPr>
                      </m:naryPr>
                      <m:sub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p>
                          <m:sSup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i="1" dirty="0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ru-RU" i="0" dirty="0">
                                    <a:latin typeface="Cambria Math" panose="02040503050406030204" pitchFamily="18" charset="0"/>
                                  </a:rPr>
                                  <m:t>3−</m:t>
                                </m:r>
                                <m:sSup>
                                  <m:sSupPr>
                                    <m:ctrlPr>
                                      <a:rPr lang="ru-RU" i="1" dirty="0">
                                        <a:solidFill>
                                          <a:srgbClr val="836967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ru-RU" i="0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ⅆ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  <m:r>
                      <a:rPr lang="ru-RU" i="0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𝜋</m:t>
                    </m:r>
                    <m:nary>
                      <m:naryPr>
                        <m:limLoc m:val="undOvr"/>
                        <m:grow m:val="on"/>
                        <m:ctrlPr>
                          <a:rPr lang="ru-RU" i="1" dirty="0">
                            <a:latin typeface="Cambria Math"/>
                          </a:rPr>
                        </m:ctrlPr>
                      </m:naryPr>
                      <m:sub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p>
                          <m:sSup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i="1" dirty="0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ru-RU" i="1" dirty="0">
                                        <a:solidFill>
                                          <a:srgbClr val="836967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ru-RU" i="0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i="0" dirty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ⅆ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  <m:r>
                      <a:rPr lang="ru-RU" i="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 dirty="0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bSup>
                          <m:sSubSup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"/>
                                <m:endChr m:val="|"/>
                                <m:ctrlPr>
                                  <a:rPr lang="ru-RU" i="1" dirty="0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i="1" dirty="0">
                                        <a:solidFill>
                                          <a:srgbClr val="836967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ru-RU" i="1" dirty="0">
                                            <a:solidFill>
                                              <a:srgbClr val="836967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ru-RU" i="0" dirty="0"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ru-RU" i="0" dirty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ru-RU" i="0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i="1" dirty="0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ru-RU" i="0" dirty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ru-RU" i="1" dirty="0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ru-RU" i="0" dirty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ru-RU" i="1" dirty="0">
                                    <a:solidFill>
                                      <a:srgbClr val="836967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ru-RU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ru-RU" i="0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u-RU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ru-RU" dirty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+9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ru-RU" i="0" dirty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i="1" dirty="0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ru-RU" i="0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dirty="0">
                            <a:latin typeface="Cambria Math" panose="02040503050406030204" pitchFamily="18" charset="0"/>
                          </a:rPr>
                          <m:t>72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ru-RU" i="0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56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ru-RU" i="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160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ru-RU" i="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 dirty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ru-RU" i="0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4" name="Объект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6673B2-4B68-4FB7-BEE5-EED9C838D3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586330" y="1868557"/>
                <a:ext cx="5221356" cy="3983603"/>
              </a:xfrm>
              <a:blipFill>
                <a:blip r:embed="rId3" cstate="print"/>
                <a:stretch>
                  <a:fillRect l="-1167" t="-11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7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0414" y="2449786"/>
            <a:ext cx="6117829" cy="3304628"/>
          </a:xfrm>
        </p:spPr>
      </p:pic>
    </p:spTree>
    <p:extLst>
      <p:ext uri="{BB962C8B-B14F-4D97-AF65-F5344CB8AC3E}">
        <p14:creationId xmlns:p14="http://schemas.microsoft.com/office/powerpoint/2010/main" xmlns="" val="6024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{550D3F9F-4C1C-4119-922F-2B10CDEB7A0D}tf78438558_win32</Template>
  <TotalTime>232</TotalTime>
  <Words>94</Words>
  <Application>Microsoft Office PowerPoint</Application>
  <PresentationFormat>Произвольный</PresentationFormat>
  <Paragraphs>11</Paragraphs>
  <Slides>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СавонVTI</vt:lpstr>
      <vt:lpstr>Объем тел вращения</vt:lpstr>
      <vt:lpstr>3.Вычислить объем тела, полученного вращением фигуры, ограниченной линиями у=2x-х2, у=0 вокруг оси OX.</vt:lpstr>
      <vt:lpstr>5.Вычислить объем тела, полученного при вращении вокруг оси абсцисс фигуры, ограниченной линиями у=2x+1, y=x+4, x=0 и x=1.</vt:lpstr>
      <vt:lpstr>6.Найти объем тела, образованного вращением вокруг оси абсцисс (OX) фигуры, ограниченной гиперболой y=4/x, осью абсцисс и прямыми x=1, x=4.</vt:lpstr>
      <vt:lpstr>7.Найти объем тела, образованного вращением вокруг оси абсцисс (OX) фигуры, заключенной между параболами y=3- х2 и y= х2+1.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Объем тел вращения</dc:title>
  <dc:creator>Виктория Рядцких</dc:creator>
  <cp:lastModifiedBy>Irina</cp:lastModifiedBy>
  <cp:revision>19</cp:revision>
  <dcterms:created xsi:type="dcterms:W3CDTF">2021-03-08T19:08:34Z</dcterms:created>
  <dcterms:modified xsi:type="dcterms:W3CDTF">2021-03-29T11:43:07Z</dcterms:modified>
</cp:coreProperties>
</file>